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1" r:id="rId1"/>
  </p:sldMasterIdLst>
  <p:notesMasterIdLst>
    <p:notesMasterId r:id="rId40"/>
  </p:notesMasterIdLst>
  <p:handoutMasterIdLst>
    <p:handoutMasterId r:id="rId41"/>
  </p:handoutMasterIdLst>
  <p:sldIdLst>
    <p:sldId id="300" r:id="rId2"/>
    <p:sldId id="301" r:id="rId3"/>
    <p:sldId id="302" r:id="rId4"/>
    <p:sldId id="303" r:id="rId5"/>
    <p:sldId id="304" r:id="rId6"/>
    <p:sldId id="305" r:id="rId7"/>
    <p:sldId id="309" r:id="rId8"/>
    <p:sldId id="307" r:id="rId9"/>
    <p:sldId id="308" r:id="rId10"/>
    <p:sldId id="263" r:id="rId11"/>
    <p:sldId id="276" r:id="rId12"/>
    <p:sldId id="271" r:id="rId13"/>
    <p:sldId id="272" r:id="rId14"/>
    <p:sldId id="274" r:id="rId15"/>
    <p:sldId id="279" r:id="rId16"/>
    <p:sldId id="270" r:id="rId17"/>
    <p:sldId id="282" r:id="rId18"/>
    <p:sldId id="278" r:id="rId19"/>
    <p:sldId id="273" r:id="rId20"/>
    <p:sldId id="284" r:id="rId21"/>
    <p:sldId id="275" r:id="rId22"/>
    <p:sldId id="283" r:id="rId23"/>
    <p:sldId id="285"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10"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110C"/>
    <a:srgbClr val="C8952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983" autoAdjust="0"/>
  </p:normalViewPr>
  <p:slideViewPr>
    <p:cSldViewPr snapToGrid="0" snapToObjects="1">
      <p:cViewPr>
        <p:scale>
          <a:sx n="66" d="100"/>
          <a:sy n="66" d="100"/>
        </p:scale>
        <p:origin x="-712"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handoutMaster" Target="handoutMasters/handout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85385F-7CE3-4D9E-B9A7-9B4B32E21956}" type="doc">
      <dgm:prSet loTypeId="urn:microsoft.com/office/officeart/2005/8/layout/venn1" loCatId="relationship" qsTypeId="urn:microsoft.com/office/officeart/2005/8/quickstyle/simple1" qsCatId="simple" csTypeId="urn:microsoft.com/office/officeart/2005/8/colors/accent1_2" csCatId="accent1" phldr="1"/>
      <dgm:spPr/>
    </dgm:pt>
    <dgm:pt modelId="{6AE05C95-EB61-4BBF-A6A7-0C29D10CF7A2}">
      <dgm:prSet phldrT="[Text]" custT="1"/>
      <dgm:spPr/>
      <dgm:t>
        <a:bodyPr/>
        <a:lstStyle/>
        <a:p>
          <a:r>
            <a:rPr lang="en-US" sz="2800" b="1" dirty="0"/>
            <a:t>Theory</a:t>
          </a:r>
        </a:p>
      </dgm:t>
    </dgm:pt>
    <dgm:pt modelId="{BFADEE2C-F015-464E-894C-15794322B518}" type="parTrans" cxnId="{562FA284-935D-4465-85CC-6443E9902CAC}">
      <dgm:prSet/>
      <dgm:spPr/>
      <dgm:t>
        <a:bodyPr/>
        <a:lstStyle/>
        <a:p>
          <a:endParaRPr lang="en-US"/>
        </a:p>
      </dgm:t>
    </dgm:pt>
    <dgm:pt modelId="{A39616E5-84D8-4A67-B50A-95386A07AF67}" type="sibTrans" cxnId="{562FA284-935D-4465-85CC-6443E9902CAC}">
      <dgm:prSet/>
      <dgm:spPr/>
      <dgm:t>
        <a:bodyPr/>
        <a:lstStyle/>
        <a:p>
          <a:endParaRPr lang="en-US"/>
        </a:p>
      </dgm:t>
    </dgm:pt>
    <dgm:pt modelId="{A834F18D-8233-4957-8B94-CE7E59376316}">
      <dgm:prSet phldrT="[Text]" custT="1"/>
      <dgm:spPr/>
      <dgm:t>
        <a:bodyPr/>
        <a:lstStyle/>
        <a:p>
          <a:r>
            <a:rPr lang="en-US" sz="1400" b="1" dirty="0"/>
            <a:t>Design</a:t>
          </a:r>
        </a:p>
      </dgm:t>
    </dgm:pt>
    <dgm:pt modelId="{52C1E5F9-EEF3-4ACB-ABC1-AB63651377C1}" type="parTrans" cxnId="{A98D02C6-60FD-4C99-93D0-97938C0C33D3}">
      <dgm:prSet/>
      <dgm:spPr/>
      <dgm:t>
        <a:bodyPr/>
        <a:lstStyle/>
        <a:p>
          <a:endParaRPr lang="en-US"/>
        </a:p>
      </dgm:t>
    </dgm:pt>
    <dgm:pt modelId="{78B26FEE-F2B3-47CF-B218-13F8B355BF5E}" type="sibTrans" cxnId="{A98D02C6-60FD-4C99-93D0-97938C0C33D3}">
      <dgm:prSet/>
      <dgm:spPr/>
      <dgm:t>
        <a:bodyPr/>
        <a:lstStyle/>
        <a:p>
          <a:endParaRPr lang="en-US"/>
        </a:p>
      </dgm:t>
    </dgm:pt>
    <dgm:pt modelId="{F21DAD99-DD8D-4760-ADE1-445541BBE483}">
      <dgm:prSet phldrT="[Text]" custT="1"/>
      <dgm:spPr/>
      <dgm:t>
        <a:bodyPr/>
        <a:lstStyle/>
        <a:p>
          <a:r>
            <a:rPr lang="en-US" sz="1400" b="1" dirty="0"/>
            <a:t>Practice</a:t>
          </a:r>
        </a:p>
      </dgm:t>
    </dgm:pt>
    <dgm:pt modelId="{C918C20E-0779-4C7C-88D8-273F50AF772C}" type="parTrans" cxnId="{0170DFE9-0B5E-4943-8811-CEB4A3AC15E9}">
      <dgm:prSet/>
      <dgm:spPr/>
      <dgm:t>
        <a:bodyPr/>
        <a:lstStyle/>
        <a:p>
          <a:endParaRPr lang="en-US"/>
        </a:p>
      </dgm:t>
    </dgm:pt>
    <dgm:pt modelId="{41E70A69-B053-47E4-A2C0-3F114112DDE3}" type="sibTrans" cxnId="{0170DFE9-0B5E-4943-8811-CEB4A3AC15E9}">
      <dgm:prSet/>
      <dgm:spPr/>
      <dgm:t>
        <a:bodyPr/>
        <a:lstStyle/>
        <a:p>
          <a:endParaRPr lang="en-US"/>
        </a:p>
      </dgm:t>
    </dgm:pt>
    <dgm:pt modelId="{24EDC484-4E83-437C-85E5-B9938E8DC73B}">
      <dgm:prSet custT="1"/>
      <dgm:spPr/>
      <dgm:t>
        <a:bodyPr/>
        <a:lstStyle/>
        <a:p>
          <a:r>
            <a:rPr lang="en-US" sz="1400" b="1" dirty="0" smtClean="0">
              <a:solidFill>
                <a:schemeClr val="tx1"/>
              </a:solidFill>
            </a:rPr>
            <a:t>Measurement</a:t>
          </a:r>
          <a:endParaRPr lang="en-US" sz="1400" b="1" dirty="0">
            <a:solidFill>
              <a:schemeClr val="tx1"/>
            </a:solidFill>
          </a:endParaRPr>
        </a:p>
      </dgm:t>
    </dgm:pt>
    <dgm:pt modelId="{7C6CD740-FC42-46E0-9791-706BC4BE4D85}" type="sibTrans" cxnId="{57CE0FAA-B8F8-4413-8506-B3EDA4641088}">
      <dgm:prSet/>
      <dgm:spPr/>
      <dgm:t>
        <a:bodyPr/>
        <a:lstStyle/>
        <a:p>
          <a:endParaRPr lang="en-US"/>
        </a:p>
      </dgm:t>
    </dgm:pt>
    <dgm:pt modelId="{9C79316E-B6AB-42FA-9EDD-8403B6586EFE}" type="parTrans" cxnId="{57CE0FAA-B8F8-4413-8506-B3EDA4641088}">
      <dgm:prSet/>
      <dgm:spPr/>
      <dgm:t>
        <a:bodyPr/>
        <a:lstStyle/>
        <a:p>
          <a:endParaRPr lang="en-US"/>
        </a:p>
      </dgm:t>
    </dgm:pt>
    <dgm:pt modelId="{7CCABEF8-958C-436C-94B4-710F6E526E90}" type="pres">
      <dgm:prSet presAssocID="{6185385F-7CE3-4D9E-B9A7-9B4B32E21956}" presName="compositeShape" presStyleCnt="0">
        <dgm:presLayoutVars>
          <dgm:chMax val="7"/>
          <dgm:dir/>
          <dgm:resizeHandles val="exact"/>
        </dgm:presLayoutVars>
      </dgm:prSet>
      <dgm:spPr/>
    </dgm:pt>
    <dgm:pt modelId="{FD06CBBF-DF14-481E-B798-6A7583B2F969}" type="pres">
      <dgm:prSet presAssocID="{6AE05C95-EB61-4BBF-A6A7-0C29D10CF7A2}" presName="circ1" presStyleLbl="vennNode1" presStyleIdx="0" presStyleCnt="4"/>
      <dgm:spPr/>
      <dgm:t>
        <a:bodyPr/>
        <a:lstStyle/>
        <a:p>
          <a:endParaRPr lang="en-US"/>
        </a:p>
      </dgm:t>
    </dgm:pt>
    <dgm:pt modelId="{AAA6E5B3-5088-4F47-8797-2430C76925A2}" type="pres">
      <dgm:prSet presAssocID="{6AE05C95-EB61-4BBF-A6A7-0C29D10CF7A2}" presName="circ1Tx" presStyleLbl="revTx" presStyleIdx="0" presStyleCnt="0">
        <dgm:presLayoutVars>
          <dgm:chMax val="0"/>
          <dgm:chPref val="0"/>
          <dgm:bulletEnabled val="1"/>
        </dgm:presLayoutVars>
      </dgm:prSet>
      <dgm:spPr/>
      <dgm:t>
        <a:bodyPr/>
        <a:lstStyle/>
        <a:p>
          <a:endParaRPr lang="en-US"/>
        </a:p>
      </dgm:t>
    </dgm:pt>
    <dgm:pt modelId="{06747762-2F92-4D50-B69D-48A58486E21C}" type="pres">
      <dgm:prSet presAssocID="{A834F18D-8233-4957-8B94-CE7E59376316}" presName="circ2" presStyleLbl="vennNode1" presStyleIdx="1" presStyleCnt="4" custScaleX="109138"/>
      <dgm:spPr/>
      <dgm:t>
        <a:bodyPr/>
        <a:lstStyle/>
        <a:p>
          <a:endParaRPr lang="en-US"/>
        </a:p>
      </dgm:t>
    </dgm:pt>
    <dgm:pt modelId="{69729D9A-EC86-48F0-BFDE-C2CD8DC8CF0B}" type="pres">
      <dgm:prSet presAssocID="{A834F18D-8233-4957-8B94-CE7E59376316}" presName="circ2Tx" presStyleLbl="revTx" presStyleIdx="0" presStyleCnt="0">
        <dgm:presLayoutVars>
          <dgm:chMax val="0"/>
          <dgm:chPref val="0"/>
          <dgm:bulletEnabled val="1"/>
        </dgm:presLayoutVars>
      </dgm:prSet>
      <dgm:spPr/>
      <dgm:t>
        <a:bodyPr/>
        <a:lstStyle/>
        <a:p>
          <a:endParaRPr lang="en-US"/>
        </a:p>
      </dgm:t>
    </dgm:pt>
    <dgm:pt modelId="{70E4364A-D657-43C1-9FD5-C1992C9B515B}" type="pres">
      <dgm:prSet presAssocID="{F21DAD99-DD8D-4760-ADE1-445541BBE483}" presName="circ3" presStyleLbl="vennNode1" presStyleIdx="2" presStyleCnt="4"/>
      <dgm:spPr/>
      <dgm:t>
        <a:bodyPr/>
        <a:lstStyle/>
        <a:p>
          <a:endParaRPr lang="en-US"/>
        </a:p>
      </dgm:t>
    </dgm:pt>
    <dgm:pt modelId="{2E077229-06C1-41B3-9463-EE67957D1E3B}" type="pres">
      <dgm:prSet presAssocID="{F21DAD99-DD8D-4760-ADE1-445541BBE483}" presName="circ3Tx" presStyleLbl="revTx" presStyleIdx="0" presStyleCnt="0">
        <dgm:presLayoutVars>
          <dgm:chMax val="0"/>
          <dgm:chPref val="0"/>
          <dgm:bulletEnabled val="1"/>
        </dgm:presLayoutVars>
      </dgm:prSet>
      <dgm:spPr/>
      <dgm:t>
        <a:bodyPr/>
        <a:lstStyle/>
        <a:p>
          <a:endParaRPr lang="en-US"/>
        </a:p>
      </dgm:t>
    </dgm:pt>
    <dgm:pt modelId="{FC7A7AFE-61FA-46F4-BB75-F6932104FB02}" type="pres">
      <dgm:prSet presAssocID="{24EDC484-4E83-437C-85E5-B9938E8DC73B}" presName="circ4" presStyleLbl="vennNode1" presStyleIdx="3" presStyleCnt="4" custScaleX="109226"/>
      <dgm:spPr/>
      <dgm:t>
        <a:bodyPr/>
        <a:lstStyle/>
        <a:p>
          <a:endParaRPr lang="en-US"/>
        </a:p>
      </dgm:t>
    </dgm:pt>
    <dgm:pt modelId="{C9143451-B02F-4171-B448-04CBA99F8A19}" type="pres">
      <dgm:prSet presAssocID="{24EDC484-4E83-437C-85E5-B9938E8DC73B}" presName="circ4Tx" presStyleLbl="revTx" presStyleIdx="0" presStyleCnt="0">
        <dgm:presLayoutVars>
          <dgm:chMax val="0"/>
          <dgm:chPref val="0"/>
          <dgm:bulletEnabled val="1"/>
        </dgm:presLayoutVars>
      </dgm:prSet>
      <dgm:spPr/>
      <dgm:t>
        <a:bodyPr/>
        <a:lstStyle/>
        <a:p>
          <a:endParaRPr lang="en-US"/>
        </a:p>
      </dgm:t>
    </dgm:pt>
  </dgm:ptLst>
  <dgm:cxnLst>
    <dgm:cxn modelId="{ACAE9A1B-326C-F946-8248-3A1CA1D0C48E}" type="presOf" srcId="{6AE05C95-EB61-4BBF-A6A7-0C29D10CF7A2}" destId="{AAA6E5B3-5088-4F47-8797-2430C76925A2}" srcOrd="1" destOrd="0" presId="urn:microsoft.com/office/officeart/2005/8/layout/venn1"/>
    <dgm:cxn modelId="{EB19476E-58D1-2148-B27A-0E27907D28B7}" type="presOf" srcId="{6185385F-7CE3-4D9E-B9A7-9B4B32E21956}" destId="{7CCABEF8-958C-436C-94B4-710F6E526E90}" srcOrd="0" destOrd="0" presId="urn:microsoft.com/office/officeart/2005/8/layout/venn1"/>
    <dgm:cxn modelId="{60DD380A-5E60-BA47-B131-1912D4FCAE17}" type="presOf" srcId="{A834F18D-8233-4957-8B94-CE7E59376316}" destId="{69729D9A-EC86-48F0-BFDE-C2CD8DC8CF0B}" srcOrd="1" destOrd="0" presId="urn:microsoft.com/office/officeart/2005/8/layout/venn1"/>
    <dgm:cxn modelId="{562FA284-935D-4465-85CC-6443E9902CAC}" srcId="{6185385F-7CE3-4D9E-B9A7-9B4B32E21956}" destId="{6AE05C95-EB61-4BBF-A6A7-0C29D10CF7A2}" srcOrd="0" destOrd="0" parTransId="{BFADEE2C-F015-464E-894C-15794322B518}" sibTransId="{A39616E5-84D8-4A67-B50A-95386A07AF67}"/>
    <dgm:cxn modelId="{E0AECFFC-C1F9-1143-AC46-5DAEC54345D8}" type="presOf" srcId="{6AE05C95-EB61-4BBF-A6A7-0C29D10CF7A2}" destId="{FD06CBBF-DF14-481E-B798-6A7583B2F969}" srcOrd="0" destOrd="0" presId="urn:microsoft.com/office/officeart/2005/8/layout/venn1"/>
    <dgm:cxn modelId="{59A044AC-B779-D342-BEA0-D868E82D9B31}" type="presOf" srcId="{F21DAD99-DD8D-4760-ADE1-445541BBE483}" destId="{2E077229-06C1-41B3-9463-EE67957D1E3B}" srcOrd="1" destOrd="0" presId="urn:microsoft.com/office/officeart/2005/8/layout/venn1"/>
    <dgm:cxn modelId="{E222838F-F75A-BB40-963F-3C4A12107889}" type="presOf" srcId="{24EDC484-4E83-437C-85E5-B9938E8DC73B}" destId="{FC7A7AFE-61FA-46F4-BB75-F6932104FB02}" srcOrd="0" destOrd="0" presId="urn:microsoft.com/office/officeart/2005/8/layout/venn1"/>
    <dgm:cxn modelId="{2CCB0641-932A-3C40-B9BD-53210BAC19AC}" type="presOf" srcId="{A834F18D-8233-4957-8B94-CE7E59376316}" destId="{06747762-2F92-4D50-B69D-48A58486E21C}" srcOrd="0" destOrd="0" presId="urn:microsoft.com/office/officeart/2005/8/layout/venn1"/>
    <dgm:cxn modelId="{A98D02C6-60FD-4C99-93D0-97938C0C33D3}" srcId="{6185385F-7CE3-4D9E-B9A7-9B4B32E21956}" destId="{A834F18D-8233-4957-8B94-CE7E59376316}" srcOrd="1" destOrd="0" parTransId="{52C1E5F9-EEF3-4ACB-ABC1-AB63651377C1}" sibTransId="{78B26FEE-F2B3-47CF-B218-13F8B355BF5E}"/>
    <dgm:cxn modelId="{345C234B-A588-9340-ABD5-91D16AB23576}" type="presOf" srcId="{F21DAD99-DD8D-4760-ADE1-445541BBE483}" destId="{70E4364A-D657-43C1-9FD5-C1992C9B515B}" srcOrd="0" destOrd="0" presId="urn:microsoft.com/office/officeart/2005/8/layout/venn1"/>
    <dgm:cxn modelId="{F93E2F6C-69B3-354E-8CA2-B102CA2726F4}" type="presOf" srcId="{24EDC484-4E83-437C-85E5-B9938E8DC73B}" destId="{C9143451-B02F-4171-B448-04CBA99F8A19}" srcOrd="1" destOrd="0" presId="urn:microsoft.com/office/officeart/2005/8/layout/venn1"/>
    <dgm:cxn modelId="{0170DFE9-0B5E-4943-8811-CEB4A3AC15E9}" srcId="{6185385F-7CE3-4D9E-B9A7-9B4B32E21956}" destId="{F21DAD99-DD8D-4760-ADE1-445541BBE483}" srcOrd="2" destOrd="0" parTransId="{C918C20E-0779-4C7C-88D8-273F50AF772C}" sibTransId="{41E70A69-B053-47E4-A2C0-3F114112DDE3}"/>
    <dgm:cxn modelId="{57CE0FAA-B8F8-4413-8506-B3EDA4641088}" srcId="{6185385F-7CE3-4D9E-B9A7-9B4B32E21956}" destId="{24EDC484-4E83-437C-85E5-B9938E8DC73B}" srcOrd="3" destOrd="0" parTransId="{9C79316E-B6AB-42FA-9EDD-8403B6586EFE}" sibTransId="{7C6CD740-FC42-46E0-9791-706BC4BE4D85}"/>
    <dgm:cxn modelId="{BB3E8FA5-80AC-C14C-9BE6-2623112F406D}" type="presParOf" srcId="{7CCABEF8-958C-436C-94B4-710F6E526E90}" destId="{FD06CBBF-DF14-481E-B798-6A7583B2F969}" srcOrd="0" destOrd="0" presId="urn:microsoft.com/office/officeart/2005/8/layout/venn1"/>
    <dgm:cxn modelId="{9A1EF847-FD67-0244-9A2F-097314A9F650}" type="presParOf" srcId="{7CCABEF8-958C-436C-94B4-710F6E526E90}" destId="{AAA6E5B3-5088-4F47-8797-2430C76925A2}" srcOrd="1" destOrd="0" presId="urn:microsoft.com/office/officeart/2005/8/layout/venn1"/>
    <dgm:cxn modelId="{E50CA1D0-FE35-1642-A565-E6CDDC6C7938}" type="presParOf" srcId="{7CCABEF8-958C-436C-94B4-710F6E526E90}" destId="{06747762-2F92-4D50-B69D-48A58486E21C}" srcOrd="2" destOrd="0" presId="urn:microsoft.com/office/officeart/2005/8/layout/venn1"/>
    <dgm:cxn modelId="{4F393FCF-4DF5-FB46-B777-5DEFF7AC05C1}" type="presParOf" srcId="{7CCABEF8-958C-436C-94B4-710F6E526E90}" destId="{69729D9A-EC86-48F0-BFDE-C2CD8DC8CF0B}" srcOrd="3" destOrd="0" presId="urn:microsoft.com/office/officeart/2005/8/layout/venn1"/>
    <dgm:cxn modelId="{41F1EF19-63BD-844D-937E-7FA13FCBCE7A}" type="presParOf" srcId="{7CCABEF8-958C-436C-94B4-710F6E526E90}" destId="{70E4364A-D657-43C1-9FD5-C1992C9B515B}" srcOrd="4" destOrd="0" presId="urn:microsoft.com/office/officeart/2005/8/layout/venn1"/>
    <dgm:cxn modelId="{DC2F70D9-1040-AF42-9E37-3C8AD0E4947E}" type="presParOf" srcId="{7CCABEF8-958C-436C-94B4-710F6E526E90}" destId="{2E077229-06C1-41B3-9463-EE67957D1E3B}" srcOrd="5" destOrd="0" presId="urn:microsoft.com/office/officeart/2005/8/layout/venn1"/>
    <dgm:cxn modelId="{8DA84937-0617-9944-A3C1-E05DBDDE9E08}" type="presParOf" srcId="{7CCABEF8-958C-436C-94B4-710F6E526E90}" destId="{FC7A7AFE-61FA-46F4-BB75-F6932104FB02}" srcOrd="6" destOrd="0" presId="urn:microsoft.com/office/officeart/2005/8/layout/venn1"/>
    <dgm:cxn modelId="{50943484-CDB2-834C-B137-370F331BF812}" type="presParOf" srcId="{7CCABEF8-958C-436C-94B4-710F6E526E90}" destId="{C9143451-B02F-4171-B448-04CBA99F8A19}"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8C8D1D-3B80-43E4-988D-ED2E9EE0878F}" type="doc">
      <dgm:prSet loTypeId="urn:microsoft.com/office/officeart/2005/8/layout/hierarchy3" loCatId="list" qsTypeId="urn:microsoft.com/office/officeart/2005/8/quickstyle/simple2" qsCatId="simple" csTypeId="urn:microsoft.com/office/officeart/2005/8/colors/colorful2" csCatId="colorful" phldr="1"/>
      <dgm:spPr/>
      <dgm:t>
        <a:bodyPr/>
        <a:lstStyle/>
        <a:p>
          <a:endParaRPr lang="en-US"/>
        </a:p>
      </dgm:t>
    </dgm:pt>
    <dgm:pt modelId="{39567D7E-4B25-4B70-9D06-6C8E538F1FFC}">
      <dgm:prSet phldrT="[Text]"/>
      <dgm:spPr/>
      <dgm:t>
        <a:bodyPr/>
        <a:lstStyle/>
        <a:p>
          <a:r>
            <a:rPr lang="en-US" dirty="0" smtClean="0"/>
            <a:t>Faculty Development</a:t>
          </a:r>
          <a:endParaRPr lang="en-US" dirty="0"/>
        </a:p>
      </dgm:t>
    </dgm:pt>
    <dgm:pt modelId="{4A93342E-4A63-4F9B-86C1-F3F65B5F95A2}" type="parTrans" cxnId="{0190CF5B-201F-4D82-8C48-8B9F076B8B4D}">
      <dgm:prSet/>
      <dgm:spPr/>
      <dgm:t>
        <a:bodyPr/>
        <a:lstStyle/>
        <a:p>
          <a:endParaRPr lang="en-US"/>
        </a:p>
      </dgm:t>
    </dgm:pt>
    <dgm:pt modelId="{F3BB3594-5E7E-4D61-8B93-AD215149A298}" type="sibTrans" cxnId="{0190CF5B-201F-4D82-8C48-8B9F076B8B4D}">
      <dgm:prSet/>
      <dgm:spPr/>
      <dgm:t>
        <a:bodyPr/>
        <a:lstStyle/>
        <a:p>
          <a:endParaRPr lang="en-US"/>
        </a:p>
      </dgm:t>
    </dgm:pt>
    <dgm:pt modelId="{ADAF0CC2-2666-4317-9CA1-21672A3A334F}">
      <dgm:prSet phldrT="[Text]" custT="1"/>
      <dgm:spPr/>
      <dgm:t>
        <a:bodyPr/>
        <a:lstStyle/>
        <a:p>
          <a:r>
            <a:rPr lang="en-US" sz="1600" dirty="0" smtClean="0"/>
            <a:t>Faculty Member as Teacher</a:t>
          </a:r>
          <a:endParaRPr lang="en-US" sz="1600" dirty="0"/>
        </a:p>
      </dgm:t>
    </dgm:pt>
    <dgm:pt modelId="{B638AA3E-D3BA-4269-93B3-FDA506D61976}" type="parTrans" cxnId="{BFA5F48C-1472-4792-A681-E2E4579E5A99}">
      <dgm:prSet/>
      <dgm:spPr/>
      <dgm:t>
        <a:bodyPr/>
        <a:lstStyle/>
        <a:p>
          <a:endParaRPr lang="en-US"/>
        </a:p>
      </dgm:t>
    </dgm:pt>
    <dgm:pt modelId="{2A2FAC26-B698-402F-BFCE-AC9CD6BD0E49}" type="sibTrans" cxnId="{BFA5F48C-1472-4792-A681-E2E4579E5A99}">
      <dgm:prSet/>
      <dgm:spPr/>
      <dgm:t>
        <a:bodyPr/>
        <a:lstStyle/>
        <a:p>
          <a:endParaRPr lang="en-US"/>
        </a:p>
      </dgm:t>
    </dgm:pt>
    <dgm:pt modelId="{A57E6A7B-3AEE-40F4-8998-CFE3F67196AB}">
      <dgm:prSet phldrT="[Text]" custT="1"/>
      <dgm:spPr/>
      <dgm:t>
        <a:bodyPr/>
        <a:lstStyle/>
        <a:p>
          <a:r>
            <a:rPr lang="en-US" sz="1600" dirty="0" smtClean="0"/>
            <a:t>Faculty Member as Person</a:t>
          </a:r>
          <a:endParaRPr lang="en-US" sz="1600" dirty="0"/>
        </a:p>
      </dgm:t>
    </dgm:pt>
    <dgm:pt modelId="{CF41D499-E1BB-4F86-9B58-E0F1EE617C29}" type="parTrans" cxnId="{355123FF-F531-42B3-A817-324D7E780A48}">
      <dgm:prSet/>
      <dgm:spPr/>
      <dgm:t>
        <a:bodyPr/>
        <a:lstStyle/>
        <a:p>
          <a:endParaRPr lang="en-US"/>
        </a:p>
      </dgm:t>
    </dgm:pt>
    <dgm:pt modelId="{6E87B8AE-B7EA-4D91-A70C-494968FC05B9}" type="sibTrans" cxnId="{355123FF-F531-42B3-A817-324D7E780A48}">
      <dgm:prSet/>
      <dgm:spPr/>
      <dgm:t>
        <a:bodyPr/>
        <a:lstStyle/>
        <a:p>
          <a:endParaRPr lang="en-US"/>
        </a:p>
      </dgm:t>
    </dgm:pt>
    <dgm:pt modelId="{571BC02E-FD76-441F-9D45-A14B24FCB498}">
      <dgm:prSet phldrT="[Text]"/>
      <dgm:spPr/>
      <dgm:t>
        <a:bodyPr/>
        <a:lstStyle/>
        <a:p>
          <a:r>
            <a:rPr lang="en-US" dirty="0" smtClean="0"/>
            <a:t>Instructional Development</a:t>
          </a:r>
          <a:endParaRPr lang="en-US" dirty="0"/>
        </a:p>
      </dgm:t>
    </dgm:pt>
    <dgm:pt modelId="{45D2497F-F5EA-43E5-BE0C-C51B7E92B999}" type="parTrans" cxnId="{8D846378-30DB-45E0-8BD4-CBB1BFF10BF6}">
      <dgm:prSet/>
      <dgm:spPr/>
      <dgm:t>
        <a:bodyPr/>
        <a:lstStyle/>
        <a:p>
          <a:endParaRPr lang="en-US"/>
        </a:p>
      </dgm:t>
    </dgm:pt>
    <dgm:pt modelId="{FA9BF1CA-2537-482B-8604-E788E87E5899}" type="sibTrans" cxnId="{8D846378-30DB-45E0-8BD4-CBB1BFF10BF6}">
      <dgm:prSet/>
      <dgm:spPr/>
      <dgm:t>
        <a:bodyPr/>
        <a:lstStyle/>
        <a:p>
          <a:endParaRPr lang="en-US"/>
        </a:p>
      </dgm:t>
    </dgm:pt>
    <dgm:pt modelId="{14535BEF-1065-4ED4-AA83-D506C479D0BB}">
      <dgm:prSet phldrT="[Text]" custT="1"/>
      <dgm:spPr/>
      <dgm:t>
        <a:bodyPr/>
        <a:lstStyle/>
        <a:p>
          <a:r>
            <a:rPr lang="en-US" sz="1600" dirty="0" smtClean="0"/>
            <a:t>Course Development/ Outcomes</a:t>
          </a:r>
          <a:endParaRPr lang="en-US" sz="1600" dirty="0"/>
        </a:p>
      </dgm:t>
    </dgm:pt>
    <dgm:pt modelId="{84DC2CA0-15AC-45D6-A510-54E967322DA3}" type="parTrans" cxnId="{75FFC0DE-91CB-48F5-B469-4AF3D6A41017}">
      <dgm:prSet/>
      <dgm:spPr/>
      <dgm:t>
        <a:bodyPr/>
        <a:lstStyle/>
        <a:p>
          <a:endParaRPr lang="en-US"/>
        </a:p>
      </dgm:t>
    </dgm:pt>
    <dgm:pt modelId="{301B5804-769C-46CF-AB7D-91E308273C0E}" type="sibTrans" cxnId="{75FFC0DE-91CB-48F5-B469-4AF3D6A41017}">
      <dgm:prSet/>
      <dgm:spPr/>
      <dgm:t>
        <a:bodyPr/>
        <a:lstStyle/>
        <a:p>
          <a:endParaRPr lang="en-US"/>
        </a:p>
      </dgm:t>
    </dgm:pt>
    <dgm:pt modelId="{C12C90EA-0239-4F1D-A69B-2E5E942DD50F}">
      <dgm:prSet phldrT="[Text]" custT="1"/>
      <dgm:spPr/>
      <dgm:t>
        <a:bodyPr/>
        <a:lstStyle/>
        <a:p>
          <a:r>
            <a:rPr lang="en-US" sz="1600" dirty="0" smtClean="0"/>
            <a:t>Student Learning</a:t>
          </a:r>
          <a:endParaRPr lang="en-US" sz="1600" dirty="0"/>
        </a:p>
      </dgm:t>
    </dgm:pt>
    <dgm:pt modelId="{271A690F-433A-43F3-A385-65AFB78C6B8C}" type="parTrans" cxnId="{F725394E-7AB1-4287-8755-5B503F0AFC22}">
      <dgm:prSet/>
      <dgm:spPr/>
      <dgm:t>
        <a:bodyPr/>
        <a:lstStyle/>
        <a:p>
          <a:endParaRPr lang="en-US"/>
        </a:p>
      </dgm:t>
    </dgm:pt>
    <dgm:pt modelId="{4962042E-AE71-4B4C-BAE9-7E3989CF4488}" type="sibTrans" cxnId="{F725394E-7AB1-4287-8755-5B503F0AFC22}">
      <dgm:prSet/>
      <dgm:spPr/>
      <dgm:t>
        <a:bodyPr/>
        <a:lstStyle/>
        <a:p>
          <a:endParaRPr lang="en-US"/>
        </a:p>
      </dgm:t>
    </dgm:pt>
    <dgm:pt modelId="{C580472B-8BE7-4526-8C87-A55A6B8E627C}">
      <dgm:prSet/>
      <dgm:spPr/>
      <dgm:t>
        <a:bodyPr/>
        <a:lstStyle/>
        <a:p>
          <a:r>
            <a:rPr lang="en-US" dirty="0" smtClean="0"/>
            <a:t>Organizational Development</a:t>
          </a:r>
          <a:endParaRPr lang="en-US" dirty="0"/>
        </a:p>
      </dgm:t>
    </dgm:pt>
    <dgm:pt modelId="{8EA65AF2-B8F5-4CEE-89F0-69C20CF8D2FF}" type="parTrans" cxnId="{55A26B7C-4057-4023-B0FD-930CF3DBDFD9}">
      <dgm:prSet/>
      <dgm:spPr/>
      <dgm:t>
        <a:bodyPr/>
        <a:lstStyle/>
        <a:p>
          <a:endParaRPr lang="en-US"/>
        </a:p>
      </dgm:t>
    </dgm:pt>
    <dgm:pt modelId="{01169066-3988-4A8D-AB12-5FEC80D99BC4}" type="sibTrans" cxnId="{55A26B7C-4057-4023-B0FD-930CF3DBDFD9}">
      <dgm:prSet/>
      <dgm:spPr/>
      <dgm:t>
        <a:bodyPr/>
        <a:lstStyle/>
        <a:p>
          <a:endParaRPr lang="en-US"/>
        </a:p>
      </dgm:t>
    </dgm:pt>
    <dgm:pt modelId="{4F0CEC46-5AF3-48A0-B959-8C67F3592B85}">
      <dgm:prSet custT="1"/>
      <dgm:spPr/>
      <dgm:t>
        <a:bodyPr/>
        <a:lstStyle/>
        <a:p>
          <a:r>
            <a:rPr lang="en-US" sz="1600" dirty="0" smtClean="0"/>
            <a:t>Institutional Culture</a:t>
          </a:r>
          <a:endParaRPr lang="en-US" sz="1600" dirty="0"/>
        </a:p>
      </dgm:t>
    </dgm:pt>
    <dgm:pt modelId="{05E30FC7-2158-4490-BAE4-D9E444AF633C}" type="parTrans" cxnId="{026506F7-52DD-4289-8CF1-E1AF3BD884AF}">
      <dgm:prSet/>
      <dgm:spPr/>
      <dgm:t>
        <a:bodyPr/>
        <a:lstStyle/>
        <a:p>
          <a:endParaRPr lang="en-US"/>
        </a:p>
      </dgm:t>
    </dgm:pt>
    <dgm:pt modelId="{E8C36530-8AF0-485A-9EDF-F6FB1E1D9BE6}" type="sibTrans" cxnId="{026506F7-52DD-4289-8CF1-E1AF3BD884AF}">
      <dgm:prSet/>
      <dgm:spPr/>
      <dgm:t>
        <a:bodyPr/>
        <a:lstStyle/>
        <a:p>
          <a:endParaRPr lang="en-US"/>
        </a:p>
      </dgm:t>
    </dgm:pt>
    <dgm:pt modelId="{00AE3CBD-08C2-45F7-93ED-0A3C37019C32}">
      <dgm:prSet phldrT="[Text]" custT="1"/>
      <dgm:spPr/>
      <dgm:t>
        <a:bodyPr/>
        <a:lstStyle/>
        <a:p>
          <a:r>
            <a:rPr lang="en-US" sz="1600" dirty="0" smtClean="0"/>
            <a:t>Faculty Member as Scholar/ Professional</a:t>
          </a:r>
          <a:endParaRPr lang="en-US" sz="1600" dirty="0"/>
        </a:p>
      </dgm:t>
    </dgm:pt>
    <dgm:pt modelId="{03F58FD8-15CF-4F7A-B5EE-A462B5BB4FDB}" type="parTrans" cxnId="{04A715EF-259C-40F4-BB30-DEEE5CCAEFCA}">
      <dgm:prSet/>
      <dgm:spPr/>
      <dgm:t>
        <a:bodyPr/>
        <a:lstStyle/>
        <a:p>
          <a:endParaRPr lang="en-US"/>
        </a:p>
      </dgm:t>
    </dgm:pt>
    <dgm:pt modelId="{69E39555-699F-4922-911C-7529969EC392}" type="sibTrans" cxnId="{04A715EF-259C-40F4-BB30-DEEE5CCAEFCA}">
      <dgm:prSet/>
      <dgm:spPr/>
      <dgm:t>
        <a:bodyPr/>
        <a:lstStyle/>
        <a:p>
          <a:endParaRPr lang="en-US"/>
        </a:p>
      </dgm:t>
    </dgm:pt>
    <dgm:pt modelId="{6BDCCC1E-C022-4E48-A1A1-F87A05CE9EFD}">
      <dgm:prSet phldrT="[Text]" custT="1"/>
      <dgm:spPr/>
      <dgm:t>
        <a:bodyPr/>
        <a:lstStyle/>
        <a:p>
          <a:r>
            <a:rPr lang="en-US" sz="1600" dirty="0" smtClean="0"/>
            <a:t>Curricular Development and Outcomes</a:t>
          </a:r>
          <a:endParaRPr lang="en-US" sz="1600" dirty="0"/>
        </a:p>
      </dgm:t>
    </dgm:pt>
    <dgm:pt modelId="{7B42DAD7-02B0-446C-9F9D-2161400E2601}" type="parTrans" cxnId="{C99A6126-FEE5-433F-BC9D-B03CA1504C59}">
      <dgm:prSet/>
      <dgm:spPr/>
      <dgm:t>
        <a:bodyPr/>
        <a:lstStyle/>
        <a:p>
          <a:endParaRPr lang="en-US"/>
        </a:p>
      </dgm:t>
    </dgm:pt>
    <dgm:pt modelId="{95BA5173-954C-4036-B9C4-6D5AA459193F}" type="sibTrans" cxnId="{C99A6126-FEE5-433F-BC9D-B03CA1504C59}">
      <dgm:prSet/>
      <dgm:spPr/>
      <dgm:t>
        <a:bodyPr/>
        <a:lstStyle/>
        <a:p>
          <a:endParaRPr lang="en-US"/>
        </a:p>
      </dgm:t>
    </dgm:pt>
    <dgm:pt modelId="{81D298C4-F808-4377-A9BE-14A32F6C4A16}">
      <dgm:prSet custT="1"/>
      <dgm:spPr/>
      <dgm:t>
        <a:bodyPr/>
        <a:lstStyle/>
        <a:p>
          <a:r>
            <a:rPr lang="en-US" sz="1600" dirty="0" smtClean="0"/>
            <a:t>Institutional Structure </a:t>
          </a:r>
          <a:endParaRPr lang="en-US" sz="1600" dirty="0"/>
        </a:p>
      </dgm:t>
    </dgm:pt>
    <dgm:pt modelId="{21ECF2B1-D844-469D-BEE8-926A5D51EB8A}" type="parTrans" cxnId="{668766F8-5E15-450A-B370-7EF4BC0A738B}">
      <dgm:prSet/>
      <dgm:spPr/>
      <dgm:t>
        <a:bodyPr/>
        <a:lstStyle/>
        <a:p>
          <a:endParaRPr lang="en-US"/>
        </a:p>
      </dgm:t>
    </dgm:pt>
    <dgm:pt modelId="{9AB96015-8FE7-4DF6-B382-BF87CDBC8E86}" type="sibTrans" cxnId="{668766F8-5E15-450A-B370-7EF4BC0A738B}">
      <dgm:prSet/>
      <dgm:spPr/>
      <dgm:t>
        <a:bodyPr/>
        <a:lstStyle/>
        <a:p>
          <a:endParaRPr lang="en-US"/>
        </a:p>
      </dgm:t>
    </dgm:pt>
    <dgm:pt modelId="{176DA0B2-1453-47A6-ABB1-965C9E050E50}">
      <dgm:prSet custT="1"/>
      <dgm:spPr/>
      <dgm:t>
        <a:bodyPr/>
        <a:lstStyle/>
        <a:p>
          <a:r>
            <a:rPr lang="en-US" sz="1600" dirty="0" smtClean="0"/>
            <a:t>Support and Reward Systems</a:t>
          </a:r>
          <a:endParaRPr lang="en-US" sz="1600" dirty="0"/>
        </a:p>
      </dgm:t>
    </dgm:pt>
    <dgm:pt modelId="{47F71B38-1377-40AD-89EE-7B332F846497}" type="parTrans" cxnId="{234B1411-5961-4B44-8022-5F2FFD87505C}">
      <dgm:prSet/>
      <dgm:spPr/>
      <dgm:t>
        <a:bodyPr/>
        <a:lstStyle/>
        <a:p>
          <a:endParaRPr lang="en-US"/>
        </a:p>
      </dgm:t>
    </dgm:pt>
    <dgm:pt modelId="{323DD484-E11B-4948-AB46-D415036EB22B}" type="sibTrans" cxnId="{234B1411-5961-4B44-8022-5F2FFD87505C}">
      <dgm:prSet/>
      <dgm:spPr/>
      <dgm:t>
        <a:bodyPr/>
        <a:lstStyle/>
        <a:p>
          <a:endParaRPr lang="en-US"/>
        </a:p>
      </dgm:t>
    </dgm:pt>
    <dgm:pt modelId="{0B96D5E4-A475-42A1-A819-3688DB17AB53}" type="pres">
      <dgm:prSet presAssocID="{C88C8D1D-3B80-43E4-988D-ED2E9EE0878F}" presName="diagram" presStyleCnt="0">
        <dgm:presLayoutVars>
          <dgm:chPref val="1"/>
          <dgm:dir/>
          <dgm:animOne val="branch"/>
          <dgm:animLvl val="lvl"/>
          <dgm:resizeHandles/>
        </dgm:presLayoutVars>
      </dgm:prSet>
      <dgm:spPr/>
      <dgm:t>
        <a:bodyPr/>
        <a:lstStyle/>
        <a:p>
          <a:endParaRPr lang="en-US"/>
        </a:p>
      </dgm:t>
    </dgm:pt>
    <dgm:pt modelId="{F85BEE30-3D6C-4CED-9E20-361BA9FFE0F9}" type="pres">
      <dgm:prSet presAssocID="{39567D7E-4B25-4B70-9D06-6C8E538F1FFC}" presName="root" presStyleCnt="0"/>
      <dgm:spPr/>
    </dgm:pt>
    <dgm:pt modelId="{5830D1E1-6C4D-40DE-81A3-A5D5FF85AE66}" type="pres">
      <dgm:prSet presAssocID="{39567D7E-4B25-4B70-9D06-6C8E538F1FFC}" presName="rootComposite" presStyleCnt="0"/>
      <dgm:spPr/>
    </dgm:pt>
    <dgm:pt modelId="{C8E3467E-53C6-46BC-B544-6612EDFD761D}" type="pres">
      <dgm:prSet presAssocID="{39567D7E-4B25-4B70-9D06-6C8E538F1FFC}" presName="rootText" presStyleLbl="node1" presStyleIdx="0" presStyleCnt="3"/>
      <dgm:spPr/>
      <dgm:t>
        <a:bodyPr/>
        <a:lstStyle/>
        <a:p>
          <a:endParaRPr lang="en-US"/>
        </a:p>
      </dgm:t>
    </dgm:pt>
    <dgm:pt modelId="{5C0445E3-1417-449F-9F33-F9CC977719F2}" type="pres">
      <dgm:prSet presAssocID="{39567D7E-4B25-4B70-9D06-6C8E538F1FFC}" presName="rootConnector" presStyleLbl="node1" presStyleIdx="0" presStyleCnt="3"/>
      <dgm:spPr/>
      <dgm:t>
        <a:bodyPr/>
        <a:lstStyle/>
        <a:p>
          <a:endParaRPr lang="en-US"/>
        </a:p>
      </dgm:t>
    </dgm:pt>
    <dgm:pt modelId="{AE718D02-38CA-4644-A5A5-B52987565181}" type="pres">
      <dgm:prSet presAssocID="{39567D7E-4B25-4B70-9D06-6C8E538F1FFC}" presName="childShape" presStyleCnt="0"/>
      <dgm:spPr/>
    </dgm:pt>
    <dgm:pt modelId="{496C5D03-A544-439F-9814-CC3A4BD7779A}" type="pres">
      <dgm:prSet presAssocID="{B638AA3E-D3BA-4269-93B3-FDA506D61976}" presName="Name13" presStyleLbl="parChTrans1D2" presStyleIdx="0" presStyleCnt="9"/>
      <dgm:spPr/>
      <dgm:t>
        <a:bodyPr/>
        <a:lstStyle/>
        <a:p>
          <a:endParaRPr lang="en-US"/>
        </a:p>
      </dgm:t>
    </dgm:pt>
    <dgm:pt modelId="{D64C4FFA-922B-436F-8B22-FEFA5E50D3A9}" type="pres">
      <dgm:prSet presAssocID="{ADAF0CC2-2666-4317-9CA1-21672A3A334F}" presName="childText" presStyleLbl="bgAcc1" presStyleIdx="0" presStyleCnt="9">
        <dgm:presLayoutVars>
          <dgm:bulletEnabled val="1"/>
        </dgm:presLayoutVars>
      </dgm:prSet>
      <dgm:spPr/>
      <dgm:t>
        <a:bodyPr/>
        <a:lstStyle/>
        <a:p>
          <a:endParaRPr lang="en-US"/>
        </a:p>
      </dgm:t>
    </dgm:pt>
    <dgm:pt modelId="{455D8A17-7E0B-47CE-8E3E-08656762AD8E}" type="pres">
      <dgm:prSet presAssocID="{03F58FD8-15CF-4F7A-B5EE-A462B5BB4FDB}" presName="Name13" presStyleLbl="parChTrans1D2" presStyleIdx="1" presStyleCnt="9"/>
      <dgm:spPr/>
      <dgm:t>
        <a:bodyPr/>
        <a:lstStyle/>
        <a:p>
          <a:endParaRPr lang="en-US"/>
        </a:p>
      </dgm:t>
    </dgm:pt>
    <dgm:pt modelId="{E7D45264-F8A9-4BE4-97CB-5E40D7C3D3E4}" type="pres">
      <dgm:prSet presAssocID="{00AE3CBD-08C2-45F7-93ED-0A3C37019C32}" presName="childText" presStyleLbl="bgAcc1" presStyleIdx="1" presStyleCnt="9">
        <dgm:presLayoutVars>
          <dgm:bulletEnabled val="1"/>
        </dgm:presLayoutVars>
      </dgm:prSet>
      <dgm:spPr/>
      <dgm:t>
        <a:bodyPr/>
        <a:lstStyle/>
        <a:p>
          <a:endParaRPr lang="en-US"/>
        </a:p>
      </dgm:t>
    </dgm:pt>
    <dgm:pt modelId="{6A157A02-029C-4EBB-8480-5F1EAECF61CC}" type="pres">
      <dgm:prSet presAssocID="{CF41D499-E1BB-4F86-9B58-E0F1EE617C29}" presName="Name13" presStyleLbl="parChTrans1D2" presStyleIdx="2" presStyleCnt="9"/>
      <dgm:spPr/>
      <dgm:t>
        <a:bodyPr/>
        <a:lstStyle/>
        <a:p>
          <a:endParaRPr lang="en-US"/>
        </a:p>
      </dgm:t>
    </dgm:pt>
    <dgm:pt modelId="{407B13AB-914C-4C11-8E49-DC904E4FA494}" type="pres">
      <dgm:prSet presAssocID="{A57E6A7B-3AEE-40F4-8998-CFE3F67196AB}" presName="childText" presStyleLbl="bgAcc1" presStyleIdx="2" presStyleCnt="9">
        <dgm:presLayoutVars>
          <dgm:bulletEnabled val="1"/>
        </dgm:presLayoutVars>
      </dgm:prSet>
      <dgm:spPr/>
      <dgm:t>
        <a:bodyPr/>
        <a:lstStyle/>
        <a:p>
          <a:endParaRPr lang="en-US"/>
        </a:p>
      </dgm:t>
    </dgm:pt>
    <dgm:pt modelId="{87F8236E-D15E-4691-A351-9B4164F77B29}" type="pres">
      <dgm:prSet presAssocID="{571BC02E-FD76-441F-9D45-A14B24FCB498}" presName="root" presStyleCnt="0"/>
      <dgm:spPr/>
    </dgm:pt>
    <dgm:pt modelId="{77EEDF14-DB4A-4021-BEF9-5EF101D57FFF}" type="pres">
      <dgm:prSet presAssocID="{571BC02E-FD76-441F-9D45-A14B24FCB498}" presName="rootComposite" presStyleCnt="0"/>
      <dgm:spPr/>
    </dgm:pt>
    <dgm:pt modelId="{F173E949-DDCD-408F-A262-BD89C738F2A2}" type="pres">
      <dgm:prSet presAssocID="{571BC02E-FD76-441F-9D45-A14B24FCB498}" presName="rootText" presStyleLbl="node1" presStyleIdx="1" presStyleCnt="3"/>
      <dgm:spPr/>
      <dgm:t>
        <a:bodyPr/>
        <a:lstStyle/>
        <a:p>
          <a:endParaRPr lang="en-US"/>
        </a:p>
      </dgm:t>
    </dgm:pt>
    <dgm:pt modelId="{AAF4168C-8F41-46AC-B66E-2D3E22C7411D}" type="pres">
      <dgm:prSet presAssocID="{571BC02E-FD76-441F-9D45-A14B24FCB498}" presName="rootConnector" presStyleLbl="node1" presStyleIdx="1" presStyleCnt="3"/>
      <dgm:spPr/>
      <dgm:t>
        <a:bodyPr/>
        <a:lstStyle/>
        <a:p>
          <a:endParaRPr lang="en-US"/>
        </a:p>
      </dgm:t>
    </dgm:pt>
    <dgm:pt modelId="{B81E76D5-0090-42B7-8E99-5CCEA999D480}" type="pres">
      <dgm:prSet presAssocID="{571BC02E-FD76-441F-9D45-A14B24FCB498}" presName="childShape" presStyleCnt="0"/>
      <dgm:spPr/>
    </dgm:pt>
    <dgm:pt modelId="{63CAD1F9-6088-4A8A-BDFD-776E5E865BC3}" type="pres">
      <dgm:prSet presAssocID="{84DC2CA0-15AC-45D6-A510-54E967322DA3}" presName="Name13" presStyleLbl="parChTrans1D2" presStyleIdx="3" presStyleCnt="9"/>
      <dgm:spPr/>
      <dgm:t>
        <a:bodyPr/>
        <a:lstStyle/>
        <a:p>
          <a:endParaRPr lang="en-US"/>
        </a:p>
      </dgm:t>
    </dgm:pt>
    <dgm:pt modelId="{1F5589FE-977B-41B0-B206-6ECFE72635D6}" type="pres">
      <dgm:prSet presAssocID="{14535BEF-1065-4ED4-AA83-D506C479D0BB}" presName="childText" presStyleLbl="bgAcc1" presStyleIdx="3" presStyleCnt="9">
        <dgm:presLayoutVars>
          <dgm:bulletEnabled val="1"/>
        </dgm:presLayoutVars>
      </dgm:prSet>
      <dgm:spPr/>
      <dgm:t>
        <a:bodyPr/>
        <a:lstStyle/>
        <a:p>
          <a:endParaRPr lang="en-US"/>
        </a:p>
      </dgm:t>
    </dgm:pt>
    <dgm:pt modelId="{B317843B-203A-43E2-9645-F79D52A7370A}" type="pres">
      <dgm:prSet presAssocID="{7B42DAD7-02B0-446C-9F9D-2161400E2601}" presName="Name13" presStyleLbl="parChTrans1D2" presStyleIdx="4" presStyleCnt="9"/>
      <dgm:spPr/>
      <dgm:t>
        <a:bodyPr/>
        <a:lstStyle/>
        <a:p>
          <a:endParaRPr lang="en-US"/>
        </a:p>
      </dgm:t>
    </dgm:pt>
    <dgm:pt modelId="{C73B59D8-CEB8-421B-9C2E-BA09CFACB483}" type="pres">
      <dgm:prSet presAssocID="{6BDCCC1E-C022-4E48-A1A1-F87A05CE9EFD}" presName="childText" presStyleLbl="bgAcc1" presStyleIdx="4" presStyleCnt="9">
        <dgm:presLayoutVars>
          <dgm:bulletEnabled val="1"/>
        </dgm:presLayoutVars>
      </dgm:prSet>
      <dgm:spPr/>
      <dgm:t>
        <a:bodyPr/>
        <a:lstStyle/>
        <a:p>
          <a:endParaRPr lang="en-US"/>
        </a:p>
      </dgm:t>
    </dgm:pt>
    <dgm:pt modelId="{0158AECC-5E19-4BCF-A153-0AA66E9B3C41}" type="pres">
      <dgm:prSet presAssocID="{271A690F-433A-43F3-A385-65AFB78C6B8C}" presName="Name13" presStyleLbl="parChTrans1D2" presStyleIdx="5" presStyleCnt="9"/>
      <dgm:spPr/>
      <dgm:t>
        <a:bodyPr/>
        <a:lstStyle/>
        <a:p>
          <a:endParaRPr lang="en-US"/>
        </a:p>
      </dgm:t>
    </dgm:pt>
    <dgm:pt modelId="{2BD92CD0-B07B-46E7-959F-9BD45645098E}" type="pres">
      <dgm:prSet presAssocID="{C12C90EA-0239-4F1D-A69B-2E5E942DD50F}" presName="childText" presStyleLbl="bgAcc1" presStyleIdx="5" presStyleCnt="9">
        <dgm:presLayoutVars>
          <dgm:bulletEnabled val="1"/>
        </dgm:presLayoutVars>
      </dgm:prSet>
      <dgm:spPr/>
      <dgm:t>
        <a:bodyPr/>
        <a:lstStyle/>
        <a:p>
          <a:endParaRPr lang="en-US"/>
        </a:p>
      </dgm:t>
    </dgm:pt>
    <dgm:pt modelId="{26EA55C4-4D0F-49FE-816A-95A6AADD478A}" type="pres">
      <dgm:prSet presAssocID="{C580472B-8BE7-4526-8C87-A55A6B8E627C}" presName="root" presStyleCnt="0"/>
      <dgm:spPr/>
    </dgm:pt>
    <dgm:pt modelId="{C0DF9011-0900-4D16-B5FA-10F470B733FF}" type="pres">
      <dgm:prSet presAssocID="{C580472B-8BE7-4526-8C87-A55A6B8E627C}" presName="rootComposite" presStyleCnt="0"/>
      <dgm:spPr/>
    </dgm:pt>
    <dgm:pt modelId="{04B1792C-5076-40EA-A095-5AD45A1114EB}" type="pres">
      <dgm:prSet presAssocID="{C580472B-8BE7-4526-8C87-A55A6B8E627C}" presName="rootText" presStyleLbl="node1" presStyleIdx="2" presStyleCnt="3"/>
      <dgm:spPr/>
      <dgm:t>
        <a:bodyPr/>
        <a:lstStyle/>
        <a:p>
          <a:endParaRPr lang="en-US"/>
        </a:p>
      </dgm:t>
    </dgm:pt>
    <dgm:pt modelId="{3BDFD36B-B91E-4AE2-B8F3-7BF87D9A7565}" type="pres">
      <dgm:prSet presAssocID="{C580472B-8BE7-4526-8C87-A55A6B8E627C}" presName="rootConnector" presStyleLbl="node1" presStyleIdx="2" presStyleCnt="3"/>
      <dgm:spPr/>
      <dgm:t>
        <a:bodyPr/>
        <a:lstStyle/>
        <a:p>
          <a:endParaRPr lang="en-US"/>
        </a:p>
      </dgm:t>
    </dgm:pt>
    <dgm:pt modelId="{400F3170-3CD4-4272-BB6D-C54D6755F765}" type="pres">
      <dgm:prSet presAssocID="{C580472B-8BE7-4526-8C87-A55A6B8E627C}" presName="childShape" presStyleCnt="0"/>
      <dgm:spPr/>
    </dgm:pt>
    <dgm:pt modelId="{B93FF325-3416-4FC7-979D-4640E797851C}" type="pres">
      <dgm:prSet presAssocID="{05E30FC7-2158-4490-BAE4-D9E444AF633C}" presName="Name13" presStyleLbl="parChTrans1D2" presStyleIdx="6" presStyleCnt="9"/>
      <dgm:spPr/>
      <dgm:t>
        <a:bodyPr/>
        <a:lstStyle/>
        <a:p>
          <a:endParaRPr lang="en-US"/>
        </a:p>
      </dgm:t>
    </dgm:pt>
    <dgm:pt modelId="{A2B252F7-2D3E-4F53-8640-E925128AD14E}" type="pres">
      <dgm:prSet presAssocID="{4F0CEC46-5AF3-48A0-B959-8C67F3592B85}" presName="childText" presStyleLbl="bgAcc1" presStyleIdx="6" presStyleCnt="9">
        <dgm:presLayoutVars>
          <dgm:bulletEnabled val="1"/>
        </dgm:presLayoutVars>
      </dgm:prSet>
      <dgm:spPr/>
      <dgm:t>
        <a:bodyPr/>
        <a:lstStyle/>
        <a:p>
          <a:endParaRPr lang="en-US"/>
        </a:p>
      </dgm:t>
    </dgm:pt>
    <dgm:pt modelId="{8FC6B872-550B-459C-8BE2-DC58781D0450}" type="pres">
      <dgm:prSet presAssocID="{21ECF2B1-D844-469D-BEE8-926A5D51EB8A}" presName="Name13" presStyleLbl="parChTrans1D2" presStyleIdx="7" presStyleCnt="9"/>
      <dgm:spPr/>
      <dgm:t>
        <a:bodyPr/>
        <a:lstStyle/>
        <a:p>
          <a:endParaRPr lang="en-US"/>
        </a:p>
      </dgm:t>
    </dgm:pt>
    <dgm:pt modelId="{C884D801-558F-4D92-95E0-0B5CAA95813B}" type="pres">
      <dgm:prSet presAssocID="{81D298C4-F808-4377-A9BE-14A32F6C4A16}" presName="childText" presStyleLbl="bgAcc1" presStyleIdx="7" presStyleCnt="9">
        <dgm:presLayoutVars>
          <dgm:bulletEnabled val="1"/>
        </dgm:presLayoutVars>
      </dgm:prSet>
      <dgm:spPr/>
      <dgm:t>
        <a:bodyPr/>
        <a:lstStyle/>
        <a:p>
          <a:endParaRPr lang="en-US"/>
        </a:p>
      </dgm:t>
    </dgm:pt>
    <dgm:pt modelId="{0D39EC4C-BA1F-486C-8F1B-7034566294DC}" type="pres">
      <dgm:prSet presAssocID="{47F71B38-1377-40AD-89EE-7B332F846497}" presName="Name13" presStyleLbl="parChTrans1D2" presStyleIdx="8" presStyleCnt="9"/>
      <dgm:spPr/>
      <dgm:t>
        <a:bodyPr/>
        <a:lstStyle/>
        <a:p>
          <a:endParaRPr lang="en-US"/>
        </a:p>
      </dgm:t>
    </dgm:pt>
    <dgm:pt modelId="{6ABCC5BD-74B5-4B91-9515-FD6C42BBF9C7}" type="pres">
      <dgm:prSet presAssocID="{176DA0B2-1453-47A6-ABB1-965C9E050E50}" presName="childText" presStyleLbl="bgAcc1" presStyleIdx="8" presStyleCnt="9">
        <dgm:presLayoutVars>
          <dgm:bulletEnabled val="1"/>
        </dgm:presLayoutVars>
      </dgm:prSet>
      <dgm:spPr/>
      <dgm:t>
        <a:bodyPr/>
        <a:lstStyle/>
        <a:p>
          <a:endParaRPr lang="en-US"/>
        </a:p>
      </dgm:t>
    </dgm:pt>
  </dgm:ptLst>
  <dgm:cxnLst>
    <dgm:cxn modelId="{026506F7-52DD-4289-8CF1-E1AF3BD884AF}" srcId="{C580472B-8BE7-4526-8C87-A55A6B8E627C}" destId="{4F0CEC46-5AF3-48A0-B959-8C67F3592B85}" srcOrd="0" destOrd="0" parTransId="{05E30FC7-2158-4490-BAE4-D9E444AF633C}" sibTransId="{E8C36530-8AF0-485A-9EDF-F6FB1E1D9BE6}"/>
    <dgm:cxn modelId="{C20941CC-F8F6-4E10-9424-FA5B80EFED34}" type="presOf" srcId="{39567D7E-4B25-4B70-9D06-6C8E538F1FFC}" destId="{5C0445E3-1417-449F-9F33-F9CC977719F2}" srcOrd="1" destOrd="0" presId="urn:microsoft.com/office/officeart/2005/8/layout/hierarchy3"/>
    <dgm:cxn modelId="{234B1411-5961-4B44-8022-5F2FFD87505C}" srcId="{C580472B-8BE7-4526-8C87-A55A6B8E627C}" destId="{176DA0B2-1453-47A6-ABB1-965C9E050E50}" srcOrd="2" destOrd="0" parTransId="{47F71B38-1377-40AD-89EE-7B332F846497}" sibTransId="{323DD484-E11B-4948-AB46-D415036EB22B}"/>
    <dgm:cxn modelId="{8C038817-5D92-43EE-BB88-E49BB48BBDD2}" type="presOf" srcId="{81D298C4-F808-4377-A9BE-14A32F6C4A16}" destId="{C884D801-558F-4D92-95E0-0B5CAA95813B}" srcOrd="0" destOrd="0" presId="urn:microsoft.com/office/officeart/2005/8/layout/hierarchy3"/>
    <dgm:cxn modelId="{0448FD75-10B3-42C0-B15E-AA7A94CDA384}" type="presOf" srcId="{39567D7E-4B25-4B70-9D06-6C8E538F1FFC}" destId="{C8E3467E-53C6-46BC-B544-6612EDFD761D}" srcOrd="0" destOrd="0" presId="urn:microsoft.com/office/officeart/2005/8/layout/hierarchy3"/>
    <dgm:cxn modelId="{582EF3A0-0289-4462-B606-BD92170A230A}" type="presOf" srcId="{00AE3CBD-08C2-45F7-93ED-0A3C37019C32}" destId="{E7D45264-F8A9-4BE4-97CB-5E40D7C3D3E4}" srcOrd="0" destOrd="0" presId="urn:microsoft.com/office/officeart/2005/8/layout/hierarchy3"/>
    <dgm:cxn modelId="{DC5DBBA8-45AA-47E4-9F9B-99F2FCD416A6}" type="presOf" srcId="{6BDCCC1E-C022-4E48-A1A1-F87A05CE9EFD}" destId="{C73B59D8-CEB8-421B-9C2E-BA09CFACB483}" srcOrd="0" destOrd="0" presId="urn:microsoft.com/office/officeart/2005/8/layout/hierarchy3"/>
    <dgm:cxn modelId="{668766F8-5E15-450A-B370-7EF4BC0A738B}" srcId="{C580472B-8BE7-4526-8C87-A55A6B8E627C}" destId="{81D298C4-F808-4377-A9BE-14A32F6C4A16}" srcOrd="1" destOrd="0" parTransId="{21ECF2B1-D844-469D-BEE8-926A5D51EB8A}" sibTransId="{9AB96015-8FE7-4DF6-B382-BF87CDBC8E86}"/>
    <dgm:cxn modelId="{CE67DB4C-E1B5-4DE9-9351-B65FF95AD1F0}" type="presOf" srcId="{CF41D499-E1BB-4F86-9B58-E0F1EE617C29}" destId="{6A157A02-029C-4EBB-8480-5F1EAECF61CC}" srcOrd="0" destOrd="0" presId="urn:microsoft.com/office/officeart/2005/8/layout/hierarchy3"/>
    <dgm:cxn modelId="{9DAEBADD-054A-436D-8EDF-5CDA4B709858}" type="presOf" srcId="{21ECF2B1-D844-469D-BEE8-926A5D51EB8A}" destId="{8FC6B872-550B-459C-8BE2-DC58781D0450}" srcOrd="0" destOrd="0" presId="urn:microsoft.com/office/officeart/2005/8/layout/hierarchy3"/>
    <dgm:cxn modelId="{8D846378-30DB-45E0-8BD4-CBB1BFF10BF6}" srcId="{C88C8D1D-3B80-43E4-988D-ED2E9EE0878F}" destId="{571BC02E-FD76-441F-9D45-A14B24FCB498}" srcOrd="1" destOrd="0" parTransId="{45D2497F-F5EA-43E5-BE0C-C51B7E92B999}" sibTransId="{FA9BF1CA-2537-482B-8604-E788E87E5899}"/>
    <dgm:cxn modelId="{04A715EF-259C-40F4-BB30-DEEE5CCAEFCA}" srcId="{39567D7E-4B25-4B70-9D06-6C8E538F1FFC}" destId="{00AE3CBD-08C2-45F7-93ED-0A3C37019C32}" srcOrd="1" destOrd="0" parTransId="{03F58FD8-15CF-4F7A-B5EE-A462B5BB4FDB}" sibTransId="{69E39555-699F-4922-911C-7529969EC392}"/>
    <dgm:cxn modelId="{8779B79C-2D10-4F96-BF62-2F546C96F2C2}" type="presOf" srcId="{14535BEF-1065-4ED4-AA83-D506C479D0BB}" destId="{1F5589FE-977B-41B0-B206-6ECFE72635D6}" srcOrd="0" destOrd="0" presId="urn:microsoft.com/office/officeart/2005/8/layout/hierarchy3"/>
    <dgm:cxn modelId="{8A6F1FE7-4D5D-436E-8BAD-0882608DFAF3}" type="presOf" srcId="{03F58FD8-15CF-4F7A-B5EE-A462B5BB4FDB}" destId="{455D8A17-7E0B-47CE-8E3E-08656762AD8E}" srcOrd="0" destOrd="0" presId="urn:microsoft.com/office/officeart/2005/8/layout/hierarchy3"/>
    <dgm:cxn modelId="{A8829495-6E2A-4BF3-9725-6356E2135FBF}" type="presOf" srcId="{84DC2CA0-15AC-45D6-A510-54E967322DA3}" destId="{63CAD1F9-6088-4A8A-BDFD-776E5E865BC3}" srcOrd="0" destOrd="0" presId="urn:microsoft.com/office/officeart/2005/8/layout/hierarchy3"/>
    <dgm:cxn modelId="{ACCCC6F4-4892-4797-B1B1-D57133FF32E8}" type="presOf" srcId="{B638AA3E-D3BA-4269-93B3-FDA506D61976}" destId="{496C5D03-A544-439F-9814-CC3A4BD7779A}" srcOrd="0" destOrd="0" presId="urn:microsoft.com/office/officeart/2005/8/layout/hierarchy3"/>
    <dgm:cxn modelId="{B4A96053-F414-4F8B-B52A-A37557DCC523}" type="presOf" srcId="{176DA0B2-1453-47A6-ABB1-965C9E050E50}" destId="{6ABCC5BD-74B5-4B91-9515-FD6C42BBF9C7}" srcOrd="0" destOrd="0" presId="urn:microsoft.com/office/officeart/2005/8/layout/hierarchy3"/>
    <dgm:cxn modelId="{3D23269B-F192-455C-960F-8A97796C94E9}" type="presOf" srcId="{271A690F-433A-43F3-A385-65AFB78C6B8C}" destId="{0158AECC-5E19-4BCF-A153-0AA66E9B3C41}" srcOrd="0" destOrd="0" presId="urn:microsoft.com/office/officeart/2005/8/layout/hierarchy3"/>
    <dgm:cxn modelId="{355123FF-F531-42B3-A817-324D7E780A48}" srcId="{39567D7E-4B25-4B70-9D06-6C8E538F1FFC}" destId="{A57E6A7B-3AEE-40F4-8998-CFE3F67196AB}" srcOrd="2" destOrd="0" parTransId="{CF41D499-E1BB-4F86-9B58-E0F1EE617C29}" sibTransId="{6E87B8AE-B7EA-4D91-A70C-494968FC05B9}"/>
    <dgm:cxn modelId="{892F2D1A-E772-452B-908E-4CE8F425F367}" type="presOf" srcId="{C12C90EA-0239-4F1D-A69B-2E5E942DD50F}" destId="{2BD92CD0-B07B-46E7-959F-9BD45645098E}" srcOrd="0" destOrd="0" presId="urn:microsoft.com/office/officeart/2005/8/layout/hierarchy3"/>
    <dgm:cxn modelId="{0190CF5B-201F-4D82-8C48-8B9F076B8B4D}" srcId="{C88C8D1D-3B80-43E4-988D-ED2E9EE0878F}" destId="{39567D7E-4B25-4B70-9D06-6C8E538F1FFC}" srcOrd="0" destOrd="0" parTransId="{4A93342E-4A63-4F9B-86C1-F3F65B5F95A2}" sibTransId="{F3BB3594-5E7E-4D61-8B93-AD215149A298}"/>
    <dgm:cxn modelId="{C04B0E4E-7E06-4C38-BD25-9A696985AF06}" type="presOf" srcId="{A57E6A7B-3AEE-40F4-8998-CFE3F67196AB}" destId="{407B13AB-914C-4C11-8E49-DC904E4FA494}" srcOrd="0" destOrd="0" presId="urn:microsoft.com/office/officeart/2005/8/layout/hierarchy3"/>
    <dgm:cxn modelId="{B9AD7E84-37C2-407B-80CD-64C7FBE75C8D}" type="presOf" srcId="{ADAF0CC2-2666-4317-9CA1-21672A3A334F}" destId="{D64C4FFA-922B-436F-8B22-FEFA5E50D3A9}" srcOrd="0" destOrd="0" presId="urn:microsoft.com/office/officeart/2005/8/layout/hierarchy3"/>
    <dgm:cxn modelId="{337731A4-82AF-4C51-8B65-977F2DA427CF}" type="presOf" srcId="{571BC02E-FD76-441F-9D45-A14B24FCB498}" destId="{F173E949-DDCD-408F-A262-BD89C738F2A2}" srcOrd="0" destOrd="0" presId="urn:microsoft.com/office/officeart/2005/8/layout/hierarchy3"/>
    <dgm:cxn modelId="{2DA8F44E-93D2-427A-8DD6-030291E07056}" type="presOf" srcId="{571BC02E-FD76-441F-9D45-A14B24FCB498}" destId="{AAF4168C-8F41-46AC-B66E-2D3E22C7411D}" srcOrd="1" destOrd="0" presId="urn:microsoft.com/office/officeart/2005/8/layout/hierarchy3"/>
    <dgm:cxn modelId="{BFA5F48C-1472-4792-A681-E2E4579E5A99}" srcId="{39567D7E-4B25-4B70-9D06-6C8E538F1FFC}" destId="{ADAF0CC2-2666-4317-9CA1-21672A3A334F}" srcOrd="0" destOrd="0" parTransId="{B638AA3E-D3BA-4269-93B3-FDA506D61976}" sibTransId="{2A2FAC26-B698-402F-BFCE-AC9CD6BD0E49}"/>
    <dgm:cxn modelId="{75FFC0DE-91CB-48F5-B469-4AF3D6A41017}" srcId="{571BC02E-FD76-441F-9D45-A14B24FCB498}" destId="{14535BEF-1065-4ED4-AA83-D506C479D0BB}" srcOrd="0" destOrd="0" parTransId="{84DC2CA0-15AC-45D6-A510-54E967322DA3}" sibTransId="{301B5804-769C-46CF-AB7D-91E308273C0E}"/>
    <dgm:cxn modelId="{4E9766CE-45E7-4770-AA30-F9714759A264}" type="presOf" srcId="{7B42DAD7-02B0-446C-9F9D-2161400E2601}" destId="{B317843B-203A-43E2-9645-F79D52A7370A}" srcOrd="0" destOrd="0" presId="urn:microsoft.com/office/officeart/2005/8/layout/hierarchy3"/>
    <dgm:cxn modelId="{4D92C872-88CA-4FF1-830F-502001B49B6F}" type="presOf" srcId="{47F71B38-1377-40AD-89EE-7B332F846497}" destId="{0D39EC4C-BA1F-486C-8F1B-7034566294DC}" srcOrd="0" destOrd="0" presId="urn:microsoft.com/office/officeart/2005/8/layout/hierarchy3"/>
    <dgm:cxn modelId="{55A26B7C-4057-4023-B0FD-930CF3DBDFD9}" srcId="{C88C8D1D-3B80-43E4-988D-ED2E9EE0878F}" destId="{C580472B-8BE7-4526-8C87-A55A6B8E627C}" srcOrd="2" destOrd="0" parTransId="{8EA65AF2-B8F5-4CEE-89F0-69C20CF8D2FF}" sibTransId="{01169066-3988-4A8D-AB12-5FEC80D99BC4}"/>
    <dgm:cxn modelId="{2CDE3258-B9B7-4489-94F2-AB9EA1D194FA}" type="presOf" srcId="{C88C8D1D-3B80-43E4-988D-ED2E9EE0878F}" destId="{0B96D5E4-A475-42A1-A819-3688DB17AB53}" srcOrd="0" destOrd="0" presId="urn:microsoft.com/office/officeart/2005/8/layout/hierarchy3"/>
    <dgm:cxn modelId="{03741DD2-E514-40FA-8714-0CABF04F16F0}" type="presOf" srcId="{C580472B-8BE7-4526-8C87-A55A6B8E627C}" destId="{3BDFD36B-B91E-4AE2-B8F3-7BF87D9A7565}" srcOrd="1" destOrd="0" presId="urn:microsoft.com/office/officeart/2005/8/layout/hierarchy3"/>
    <dgm:cxn modelId="{663A972F-855A-4588-9A36-BB12CD63267D}" type="presOf" srcId="{4F0CEC46-5AF3-48A0-B959-8C67F3592B85}" destId="{A2B252F7-2D3E-4F53-8640-E925128AD14E}" srcOrd="0" destOrd="0" presId="urn:microsoft.com/office/officeart/2005/8/layout/hierarchy3"/>
    <dgm:cxn modelId="{F725394E-7AB1-4287-8755-5B503F0AFC22}" srcId="{571BC02E-FD76-441F-9D45-A14B24FCB498}" destId="{C12C90EA-0239-4F1D-A69B-2E5E942DD50F}" srcOrd="2" destOrd="0" parTransId="{271A690F-433A-43F3-A385-65AFB78C6B8C}" sibTransId="{4962042E-AE71-4B4C-BAE9-7E3989CF4488}"/>
    <dgm:cxn modelId="{F83B5A1A-CF1C-4B9C-9854-178DE16FAF41}" type="presOf" srcId="{C580472B-8BE7-4526-8C87-A55A6B8E627C}" destId="{04B1792C-5076-40EA-A095-5AD45A1114EB}" srcOrd="0" destOrd="0" presId="urn:microsoft.com/office/officeart/2005/8/layout/hierarchy3"/>
    <dgm:cxn modelId="{C8DB775A-0553-4BAB-9EAC-225DC550CC48}" type="presOf" srcId="{05E30FC7-2158-4490-BAE4-D9E444AF633C}" destId="{B93FF325-3416-4FC7-979D-4640E797851C}" srcOrd="0" destOrd="0" presId="urn:microsoft.com/office/officeart/2005/8/layout/hierarchy3"/>
    <dgm:cxn modelId="{C99A6126-FEE5-433F-BC9D-B03CA1504C59}" srcId="{571BC02E-FD76-441F-9D45-A14B24FCB498}" destId="{6BDCCC1E-C022-4E48-A1A1-F87A05CE9EFD}" srcOrd="1" destOrd="0" parTransId="{7B42DAD7-02B0-446C-9F9D-2161400E2601}" sibTransId="{95BA5173-954C-4036-B9C4-6D5AA459193F}"/>
    <dgm:cxn modelId="{A6C86E30-EC15-4AC3-84D0-20AA443CBEBF}" type="presParOf" srcId="{0B96D5E4-A475-42A1-A819-3688DB17AB53}" destId="{F85BEE30-3D6C-4CED-9E20-361BA9FFE0F9}" srcOrd="0" destOrd="0" presId="urn:microsoft.com/office/officeart/2005/8/layout/hierarchy3"/>
    <dgm:cxn modelId="{7A636B19-07B5-446A-8810-9FC513CFD68A}" type="presParOf" srcId="{F85BEE30-3D6C-4CED-9E20-361BA9FFE0F9}" destId="{5830D1E1-6C4D-40DE-81A3-A5D5FF85AE66}" srcOrd="0" destOrd="0" presId="urn:microsoft.com/office/officeart/2005/8/layout/hierarchy3"/>
    <dgm:cxn modelId="{B07334AB-906F-4A4F-8A24-4F38FF87E25F}" type="presParOf" srcId="{5830D1E1-6C4D-40DE-81A3-A5D5FF85AE66}" destId="{C8E3467E-53C6-46BC-B544-6612EDFD761D}" srcOrd="0" destOrd="0" presId="urn:microsoft.com/office/officeart/2005/8/layout/hierarchy3"/>
    <dgm:cxn modelId="{A3DD830E-9509-4F28-8E73-DC26726C7907}" type="presParOf" srcId="{5830D1E1-6C4D-40DE-81A3-A5D5FF85AE66}" destId="{5C0445E3-1417-449F-9F33-F9CC977719F2}" srcOrd="1" destOrd="0" presId="urn:microsoft.com/office/officeart/2005/8/layout/hierarchy3"/>
    <dgm:cxn modelId="{3ED3EA05-5593-4EB7-AFFB-0AE63AD8402A}" type="presParOf" srcId="{F85BEE30-3D6C-4CED-9E20-361BA9FFE0F9}" destId="{AE718D02-38CA-4644-A5A5-B52987565181}" srcOrd="1" destOrd="0" presId="urn:microsoft.com/office/officeart/2005/8/layout/hierarchy3"/>
    <dgm:cxn modelId="{C5D00C5D-E08B-452B-AAC7-0C1B6B3C5FD8}" type="presParOf" srcId="{AE718D02-38CA-4644-A5A5-B52987565181}" destId="{496C5D03-A544-439F-9814-CC3A4BD7779A}" srcOrd="0" destOrd="0" presId="urn:microsoft.com/office/officeart/2005/8/layout/hierarchy3"/>
    <dgm:cxn modelId="{1982F522-45ED-4A92-B7B9-3A29F8703F41}" type="presParOf" srcId="{AE718D02-38CA-4644-A5A5-B52987565181}" destId="{D64C4FFA-922B-436F-8B22-FEFA5E50D3A9}" srcOrd="1" destOrd="0" presId="urn:microsoft.com/office/officeart/2005/8/layout/hierarchy3"/>
    <dgm:cxn modelId="{C7485F26-0D00-4EC5-833E-8F62D219A41A}" type="presParOf" srcId="{AE718D02-38CA-4644-A5A5-B52987565181}" destId="{455D8A17-7E0B-47CE-8E3E-08656762AD8E}" srcOrd="2" destOrd="0" presId="urn:microsoft.com/office/officeart/2005/8/layout/hierarchy3"/>
    <dgm:cxn modelId="{4A37C89D-37D8-41E3-A334-8F4ED361A1A5}" type="presParOf" srcId="{AE718D02-38CA-4644-A5A5-B52987565181}" destId="{E7D45264-F8A9-4BE4-97CB-5E40D7C3D3E4}" srcOrd="3" destOrd="0" presId="urn:microsoft.com/office/officeart/2005/8/layout/hierarchy3"/>
    <dgm:cxn modelId="{8601ED47-22E0-475C-A165-BFAF93522680}" type="presParOf" srcId="{AE718D02-38CA-4644-A5A5-B52987565181}" destId="{6A157A02-029C-4EBB-8480-5F1EAECF61CC}" srcOrd="4" destOrd="0" presId="urn:microsoft.com/office/officeart/2005/8/layout/hierarchy3"/>
    <dgm:cxn modelId="{379BCB87-437B-4CF1-A93B-683C6D112956}" type="presParOf" srcId="{AE718D02-38CA-4644-A5A5-B52987565181}" destId="{407B13AB-914C-4C11-8E49-DC904E4FA494}" srcOrd="5" destOrd="0" presId="urn:microsoft.com/office/officeart/2005/8/layout/hierarchy3"/>
    <dgm:cxn modelId="{1D9A867C-32D3-4B11-A809-1F2C7D73BA89}" type="presParOf" srcId="{0B96D5E4-A475-42A1-A819-3688DB17AB53}" destId="{87F8236E-D15E-4691-A351-9B4164F77B29}" srcOrd="1" destOrd="0" presId="urn:microsoft.com/office/officeart/2005/8/layout/hierarchy3"/>
    <dgm:cxn modelId="{F428D776-4A14-425E-A853-9970DE313024}" type="presParOf" srcId="{87F8236E-D15E-4691-A351-9B4164F77B29}" destId="{77EEDF14-DB4A-4021-BEF9-5EF101D57FFF}" srcOrd="0" destOrd="0" presId="urn:microsoft.com/office/officeart/2005/8/layout/hierarchy3"/>
    <dgm:cxn modelId="{FB83FE97-6C02-406C-BC88-949FF3B53DEA}" type="presParOf" srcId="{77EEDF14-DB4A-4021-BEF9-5EF101D57FFF}" destId="{F173E949-DDCD-408F-A262-BD89C738F2A2}" srcOrd="0" destOrd="0" presId="urn:microsoft.com/office/officeart/2005/8/layout/hierarchy3"/>
    <dgm:cxn modelId="{2AB98F54-47ED-4A00-8F93-4DB3BD6A207E}" type="presParOf" srcId="{77EEDF14-DB4A-4021-BEF9-5EF101D57FFF}" destId="{AAF4168C-8F41-46AC-B66E-2D3E22C7411D}" srcOrd="1" destOrd="0" presId="urn:microsoft.com/office/officeart/2005/8/layout/hierarchy3"/>
    <dgm:cxn modelId="{D7ABEEFF-47F1-4F6B-8BDA-A34F93C605AD}" type="presParOf" srcId="{87F8236E-D15E-4691-A351-9B4164F77B29}" destId="{B81E76D5-0090-42B7-8E99-5CCEA999D480}" srcOrd="1" destOrd="0" presId="urn:microsoft.com/office/officeart/2005/8/layout/hierarchy3"/>
    <dgm:cxn modelId="{3B6F0EA1-3075-45FD-8A7B-634AC420BCDA}" type="presParOf" srcId="{B81E76D5-0090-42B7-8E99-5CCEA999D480}" destId="{63CAD1F9-6088-4A8A-BDFD-776E5E865BC3}" srcOrd="0" destOrd="0" presId="urn:microsoft.com/office/officeart/2005/8/layout/hierarchy3"/>
    <dgm:cxn modelId="{1D484145-FC29-4C82-8310-41E7C6AA052A}" type="presParOf" srcId="{B81E76D5-0090-42B7-8E99-5CCEA999D480}" destId="{1F5589FE-977B-41B0-B206-6ECFE72635D6}" srcOrd="1" destOrd="0" presId="urn:microsoft.com/office/officeart/2005/8/layout/hierarchy3"/>
    <dgm:cxn modelId="{36AC653B-F432-4A0A-B8A6-E9ACFC955C6A}" type="presParOf" srcId="{B81E76D5-0090-42B7-8E99-5CCEA999D480}" destId="{B317843B-203A-43E2-9645-F79D52A7370A}" srcOrd="2" destOrd="0" presId="urn:microsoft.com/office/officeart/2005/8/layout/hierarchy3"/>
    <dgm:cxn modelId="{1F8143E5-21D2-459B-9D31-AD95C9D56003}" type="presParOf" srcId="{B81E76D5-0090-42B7-8E99-5CCEA999D480}" destId="{C73B59D8-CEB8-421B-9C2E-BA09CFACB483}" srcOrd="3" destOrd="0" presId="urn:microsoft.com/office/officeart/2005/8/layout/hierarchy3"/>
    <dgm:cxn modelId="{69A7C8CB-8513-440E-B886-051D90B47B74}" type="presParOf" srcId="{B81E76D5-0090-42B7-8E99-5CCEA999D480}" destId="{0158AECC-5E19-4BCF-A153-0AA66E9B3C41}" srcOrd="4" destOrd="0" presId="urn:microsoft.com/office/officeart/2005/8/layout/hierarchy3"/>
    <dgm:cxn modelId="{DEC31C4F-74C4-44F6-A548-97CD61B29CFD}" type="presParOf" srcId="{B81E76D5-0090-42B7-8E99-5CCEA999D480}" destId="{2BD92CD0-B07B-46E7-959F-9BD45645098E}" srcOrd="5" destOrd="0" presId="urn:microsoft.com/office/officeart/2005/8/layout/hierarchy3"/>
    <dgm:cxn modelId="{DE514A2D-0D7E-4C29-82B0-CDD5EAB8BDB3}" type="presParOf" srcId="{0B96D5E4-A475-42A1-A819-3688DB17AB53}" destId="{26EA55C4-4D0F-49FE-816A-95A6AADD478A}" srcOrd="2" destOrd="0" presId="urn:microsoft.com/office/officeart/2005/8/layout/hierarchy3"/>
    <dgm:cxn modelId="{A465E5C4-617B-4C2F-A678-5589C5D41844}" type="presParOf" srcId="{26EA55C4-4D0F-49FE-816A-95A6AADD478A}" destId="{C0DF9011-0900-4D16-B5FA-10F470B733FF}" srcOrd="0" destOrd="0" presId="urn:microsoft.com/office/officeart/2005/8/layout/hierarchy3"/>
    <dgm:cxn modelId="{C324D87D-867B-4227-AA50-C356E396CCAF}" type="presParOf" srcId="{C0DF9011-0900-4D16-B5FA-10F470B733FF}" destId="{04B1792C-5076-40EA-A095-5AD45A1114EB}" srcOrd="0" destOrd="0" presId="urn:microsoft.com/office/officeart/2005/8/layout/hierarchy3"/>
    <dgm:cxn modelId="{D0B0D07E-0A15-4A98-AC61-889A20D34836}" type="presParOf" srcId="{C0DF9011-0900-4D16-B5FA-10F470B733FF}" destId="{3BDFD36B-B91E-4AE2-B8F3-7BF87D9A7565}" srcOrd="1" destOrd="0" presId="urn:microsoft.com/office/officeart/2005/8/layout/hierarchy3"/>
    <dgm:cxn modelId="{8E612819-9508-4963-AA24-9856EBFC8E04}" type="presParOf" srcId="{26EA55C4-4D0F-49FE-816A-95A6AADD478A}" destId="{400F3170-3CD4-4272-BB6D-C54D6755F765}" srcOrd="1" destOrd="0" presId="urn:microsoft.com/office/officeart/2005/8/layout/hierarchy3"/>
    <dgm:cxn modelId="{C91058F6-CCA2-4995-852A-ACE37BF00793}" type="presParOf" srcId="{400F3170-3CD4-4272-BB6D-C54D6755F765}" destId="{B93FF325-3416-4FC7-979D-4640E797851C}" srcOrd="0" destOrd="0" presId="urn:microsoft.com/office/officeart/2005/8/layout/hierarchy3"/>
    <dgm:cxn modelId="{66BD5AE4-5AC6-4EEE-8679-2B9E070E155B}" type="presParOf" srcId="{400F3170-3CD4-4272-BB6D-C54D6755F765}" destId="{A2B252F7-2D3E-4F53-8640-E925128AD14E}" srcOrd="1" destOrd="0" presId="urn:microsoft.com/office/officeart/2005/8/layout/hierarchy3"/>
    <dgm:cxn modelId="{11EC8F14-8873-4906-ABDA-67E3111C3589}" type="presParOf" srcId="{400F3170-3CD4-4272-BB6D-C54D6755F765}" destId="{8FC6B872-550B-459C-8BE2-DC58781D0450}" srcOrd="2" destOrd="0" presId="urn:microsoft.com/office/officeart/2005/8/layout/hierarchy3"/>
    <dgm:cxn modelId="{951E7491-5D93-4773-B8DB-6D62384B3E31}" type="presParOf" srcId="{400F3170-3CD4-4272-BB6D-C54D6755F765}" destId="{C884D801-558F-4D92-95E0-0B5CAA95813B}" srcOrd="3" destOrd="0" presId="urn:microsoft.com/office/officeart/2005/8/layout/hierarchy3"/>
    <dgm:cxn modelId="{24710F9F-9E70-46D4-B1EC-10CCB1FBA9A3}" type="presParOf" srcId="{400F3170-3CD4-4272-BB6D-C54D6755F765}" destId="{0D39EC4C-BA1F-486C-8F1B-7034566294DC}" srcOrd="4" destOrd="0" presId="urn:microsoft.com/office/officeart/2005/8/layout/hierarchy3"/>
    <dgm:cxn modelId="{DCF48E20-2DEA-46FA-969F-D0D77AB4D114}" type="presParOf" srcId="{400F3170-3CD4-4272-BB6D-C54D6755F765}" destId="{6ABCC5BD-74B5-4B91-9515-FD6C42BBF9C7}"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1A65795-5D3C-4EC4-859D-79F2D5B8A10F}"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US"/>
        </a:p>
      </dgm:t>
    </dgm:pt>
    <dgm:pt modelId="{F5944DF9-8CE9-4344-9194-72F654675BE1}">
      <dgm:prSet phldrT="[Text]"/>
      <dgm:spPr/>
      <dgm:t>
        <a:bodyPr/>
        <a:lstStyle/>
        <a:p>
          <a:r>
            <a:rPr lang="en-US" dirty="0" smtClean="0"/>
            <a:t>lead to</a:t>
          </a:r>
          <a:endParaRPr lang="en-US" dirty="0"/>
        </a:p>
      </dgm:t>
    </dgm:pt>
    <dgm:pt modelId="{1370267D-F763-43A5-8A7D-7DF0C33E61B4}" type="parTrans" cxnId="{49BC6D5F-0C24-4EA5-9F3A-B061241CD371}">
      <dgm:prSet/>
      <dgm:spPr/>
      <dgm:t>
        <a:bodyPr/>
        <a:lstStyle/>
        <a:p>
          <a:endParaRPr lang="en-US"/>
        </a:p>
      </dgm:t>
    </dgm:pt>
    <dgm:pt modelId="{94AE6163-FBA7-4F47-A728-7B3FFBD5EE0A}" type="sibTrans" cxnId="{49BC6D5F-0C24-4EA5-9F3A-B061241CD371}">
      <dgm:prSet/>
      <dgm:spPr/>
      <dgm:t>
        <a:bodyPr/>
        <a:lstStyle/>
        <a:p>
          <a:endParaRPr lang="en-US"/>
        </a:p>
      </dgm:t>
    </dgm:pt>
    <dgm:pt modelId="{03C485BD-FAA7-4DBA-AB21-406705C96B98}">
      <dgm:prSet phldrT="[Text]"/>
      <dgm:spPr/>
      <dgm:t>
        <a:bodyPr/>
        <a:lstStyle/>
        <a:p>
          <a:r>
            <a:rPr lang="en-US" dirty="0" smtClean="0"/>
            <a:t>Does student engagement in an SL experience and reflection</a:t>
          </a:r>
          <a:endParaRPr lang="en-US" dirty="0"/>
        </a:p>
      </dgm:t>
    </dgm:pt>
    <dgm:pt modelId="{BCFBE84C-DF2A-4BEC-8F8A-C0F7DBF11274}" type="parTrans" cxnId="{F1397647-B6BB-440D-893D-62E7F2070365}">
      <dgm:prSet/>
      <dgm:spPr/>
      <dgm:t>
        <a:bodyPr/>
        <a:lstStyle/>
        <a:p>
          <a:endParaRPr lang="en-US"/>
        </a:p>
      </dgm:t>
    </dgm:pt>
    <dgm:pt modelId="{68E5CAB3-DCCC-4B3C-8E9D-412B8F7946F6}" type="sibTrans" cxnId="{F1397647-B6BB-440D-893D-62E7F2070365}">
      <dgm:prSet/>
      <dgm:spPr/>
      <dgm:t>
        <a:bodyPr/>
        <a:lstStyle/>
        <a:p>
          <a:endParaRPr lang="en-US"/>
        </a:p>
      </dgm:t>
    </dgm:pt>
    <dgm:pt modelId="{CB1AE8E2-31E7-46F4-B8F4-38DB15A0AD68}">
      <dgm:prSet phldrT="[Text]"/>
      <dgm:spPr/>
      <dgm:t>
        <a:bodyPr/>
        <a:lstStyle/>
        <a:p>
          <a:r>
            <a:rPr lang="en-US" dirty="0" smtClean="0"/>
            <a:t>which results in improved student learning outcomes?</a:t>
          </a:r>
          <a:endParaRPr lang="en-US" dirty="0"/>
        </a:p>
      </dgm:t>
    </dgm:pt>
    <dgm:pt modelId="{B24ECE05-0313-40EC-99D8-D7160492CAA8}" type="parTrans" cxnId="{DFE8FDA2-FBA6-419B-AD04-433A7F414B2A}">
      <dgm:prSet/>
      <dgm:spPr/>
      <dgm:t>
        <a:bodyPr/>
        <a:lstStyle/>
        <a:p>
          <a:endParaRPr lang="en-US"/>
        </a:p>
      </dgm:t>
    </dgm:pt>
    <dgm:pt modelId="{0E76B92A-913B-4753-BAB0-947739ED1FBE}" type="sibTrans" cxnId="{DFE8FDA2-FBA6-419B-AD04-433A7F414B2A}">
      <dgm:prSet/>
      <dgm:spPr/>
      <dgm:t>
        <a:bodyPr/>
        <a:lstStyle/>
        <a:p>
          <a:endParaRPr lang="en-US"/>
        </a:p>
      </dgm:t>
    </dgm:pt>
    <dgm:pt modelId="{1A8AD8A0-53E5-4DE0-AED3-5100C9C2EFA1}">
      <dgm:prSet phldrT="[Text]"/>
      <dgm:spPr/>
      <dgm:t>
        <a:bodyPr/>
        <a:lstStyle/>
        <a:p>
          <a:r>
            <a:rPr lang="en-US" dirty="0" smtClean="0"/>
            <a:t>Increased levels of community engagement</a:t>
          </a:r>
          <a:endParaRPr lang="en-US" dirty="0"/>
        </a:p>
      </dgm:t>
    </dgm:pt>
    <dgm:pt modelId="{CEFBF0F3-AC02-4372-809C-A831E90A5046}" type="parTrans" cxnId="{7D92F5E3-BD32-45E7-B1E5-CE851B0F0ECE}">
      <dgm:prSet/>
      <dgm:spPr/>
      <dgm:t>
        <a:bodyPr/>
        <a:lstStyle/>
        <a:p>
          <a:endParaRPr lang="en-US"/>
        </a:p>
      </dgm:t>
    </dgm:pt>
    <dgm:pt modelId="{98A9C4D3-86B3-47CC-9B67-E61577476694}" type="sibTrans" cxnId="{7D92F5E3-BD32-45E7-B1E5-CE851B0F0ECE}">
      <dgm:prSet/>
      <dgm:spPr/>
      <dgm:t>
        <a:bodyPr/>
        <a:lstStyle/>
        <a:p>
          <a:endParaRPr lang="en-US"/>
        </a:p>
      </dgm:t>
    </dgm:pt>
    <dgm:pt modelId="{4490B0D6-5D2F-4A48-A384-659F69FAB0DE}">
      <dgm:prSet phldrT="[Text]"/>
      <dgm:spPr/>
      <dgm:t>
        <a:bodyPr/>
        <a:lstStyle/>
        <a:p>
          <a:r>
            <a:rPr lang="en-US" dirty="0" smtClean="0"/>
            <a:t>Improved critical thinking skills</a:t>
          </a:r>
          <a:endParaRPr lang="en-US" dirty="0"/>
        </a:p>
      </dgm:t>
    </dgm:pt>
    <dgm:pt modelId="{C991FF7D-E5F6-4240-B05B-1A2329ED023D}" type="parTrans" cxnId="{C5901276-5C54-4A50-A9D5-961303137935}">
      <dgm:prSet/>
      <dgm:spPr/>
      <dgm:t>
        <a:bodyPr/>
        <a:lstStyle/>
        <a:p>
          <a:endParaRPr lang="en-US"/>
        </a:p>
      </dgm:t>
    </dgm:pt>
    <dgm:pt modelId="{C3A53BD7-D8E5-4EB3-872A-98BCFD60944D}" type="sibTrans" cxnId="{C5901276-5C54-4A50-A9D5-961303137935}">
      <dgm:prSet/>
      <dgm:spPr/>
      <dgm:t>
        <a:bodyPr/>
        <a:lstStyle/>
        <a:p>
          <a:endParaRPr lang="en-US"/>
        </a:p>
      </dgm:t>
    </dgm:pt>
    <dgm:pt modelId="{7DB655DC-520A-41AF-BFF6-9B1F9A8BEE45}">
      <dgm:prSet phldrT="[Text]"/>
      <dgm:spPr/>
      <dgm:t>
        <a:bodyPr/>
        <a:lstStyle/>
        <a:p>
          <a:r>
            <a:rPr lang="en-US" dirty="0" smtClean="0"/>
            <a:t>Enhanced understanding of self and society</a:t>
          </a:r>
          <a:endParaRPr lang="en-US" dirty="0"/>
        </a:p>
      </dgm:t>
    </dgm:pt>
    <dgm:pt modelId="{3ED8D625-420C-4D19-9686-606CD90C956D}" type="parTrans" cxnId="{4218E806-0C9B-41F7-A81C-7553DF52339E}">
      <dgm:prSet/>
      <dgm:spPr/>
      <dgm:t>
        <a:bodyPr/>
        <a:lstStyle/>
        <a:p>
          <a:endParaRPr lang="en-US"/>
        </a:p>
      </dgm:t>
    </dgm:pt>
    <dgm:pt modelId="{7B1270FE-72CD-4EBA-979F-B7B8CDF09032}" type="sibTrans" cxnId="{4218E806-0C9B-41F7-A81C-7553DF52339E}">
      <dgm:prSet/>
      <dgm:spPr/>
      <dgm:t>
        <a:bodyPr/>
        <a:lstStyle/>
        <a:p>
          <a:endParaRPr lang="en-US"/>
        </a:p>
      </dgm:t>
    </dgm:pt>
    <dgm:pt modelId="{61486A09-2AC0-4BB6-91F4-B0BE23B5D055}">
      <dgm:prSet phldrT="[Text]"/>
      <dgm:spPr/>
      <dgm:t>
        <a:bodyPr/>
        <a:lstStyle/>
        <a:p>
          <a:endParaRPr lang="en-US" dirty="0"/>
        </a:p>
      </dgm:t>
    </dgm:pt>
    <dgm:pt modelId="{5F702E7B-FD58-4E7C-B1C0-7D80DD54B91A}" type="parTrans" cxnId="{5ECD9E53-5626-427E-B74F-729EE5A2CC12}">
      <dgm:prSet/>
      <dgm:spPr/>
      <dgm:t>
        <a:bodyPr/>
        <a:lstStyle/>
        <a:p>
          <a:endParaRPr lang="en-US"/>
        </a:p>
      </dgm:t>
    </dgm:pt>
    <dgm:pt modelId="{41015C51-A97B-4E44-8C01-D315BD6E8D15}" type="sibTrans" cxnId="{5ECD9E53-5626-427E-B74F-729EE5A2CC12}">
      <dgm:prSet/>
      <dgm:spPr/>
      <dgm:t>
        <a:bodyPr/>
        <a:lstStyle/>
        <a:p>
          <a:endParaRPr lang="en-US"/>
        </a:p>
      </dgm:t>
    </dgm:pt>
    <dgm:pt modelId="{1CDC6A14-B9E3-410B-B900-DD2B499EAF10}">
      <dgm:prSet phldrT="[Text]"/>
      <dgm:spPr/>
      <dgm:t>
        <a:bodyPr/>
        <a:lstStyle/>
        <a:p>
          <a:endParaRPr lang="en-US" dirty="0"/>
        </a:p>
      </dgm:t>
    </dgm:pt>
    <dgm:pt modelId="{F583F9C6-7450-41E6-BFF5-DA5225D89E1B}" type="parTrans" cxnId="{7CEA5102-D505-44A3-9DCF-4E891775FF70}">
      <dgm:prSet/>
      <dgm:spPr/>
      <dgm:t>
        <a:bodyPr/>
        <a:lstStyle/>
        <a:p>
          <a:endParaRPr lang="en-US"/>
        </a:p>
      </dgm:t>
    </dgm:pt>
    <dgm:pt modelId="{C0869136-2589-4EF7-945C-F5AAA59A1B7D}" type="sibTrans" cxnId="{7CEA5102-D505-44A3-9DCF-4E891775FF70}">
      <dgm:prSet/>
      <dgm:spPr/>
      <dgm:t>
        <a:bodyPr/>
        <a:lstStyle/>
        <a:p>
          <a:endParaRPr lang="en-US"/>
        </a:p>
      </dgm:t>
    </dgm:pt>
    <dgm:pt modelId="{2B5C39F4-A4B9-4339-A99C-EED601D88D5F}" type="pres">
      <dgm:prSet presAssocID="{71A65795-5D3C-4EC4-859D-79F2D5B8A10F}" presName="Name0" presStyleCnt="0">
        <dgm:presLayoutVars>
          <dgm:dir/>
          <dgm:animLvl val="lvl"/>
          <dgm:resizeHandles val="exact"/>
        </dgm:presLayoutVars>
      </dgm:prSet>
      <dgm:spPr/>
      <dgm:t>
        <a:bodyPr/>
        <a:lstStyle/>
        <a:p>
          <a:endParaRPr lang="en-US"/>
        </a:p>
      </dgm:t>
    </dgm:pt>
    <dgm:pt modelId="{492C2FB6-6340-4FDB-8014-F04B2433B6F8}" type="pres">
      <dgm:prSet presAssocID="{71A65795-5D3C-4EC4-859D-79F2D5B8A10F}" presName="tSp" presStyleCnt="0"/>
      <dgm:spPr/>
    </dgm:pt>
    <dgm:pt modelId="{D74AA346-85CE-47E5-9273-6564FAD7CFDF}" type="pres">
      <dgm:prSet presAssocID="{71A65795-5D3C-4EC4-859D-79F2D5B8A10F}" presName="bSp" presStyleCnt="0"/>
      <dgm:spPr/>
    </dgm:pt>
    <dgm:pt modelId="{6F81CFF7-9FDD-47F7-AA51-67336E3145A7}" type="pres">
      <dgm:prSet presAssocID="{71A65795-5D3C-4EC4-859D-79F2D5B8A10F}" presName="process" presStyleCnt="0"/>
      <dgm:spPr/>
    </dgm:pt>
    <dgm:pt modelId="{73436270-1A12-46C6-8DEC-2BA15F236924}" type="pres">
      <dgm:prSet presAssocID="{F5944DF9-8CE9-4344-9194-72F654675BE1}" presName="composite1" presStyleCnt="0"/>
      <dgm:spPr/>
    </dgm:pt>
    <dgm:pt modelId="{B08C93F0-904A-4D9F-85BD-A664C49EF595}" type="pres">
      <dgm:prSet presAssocID="{F5944DF9-8CE9-4344-9194-72F654675BE1}" presName="dummyNode1" presStyleLbl="node1" presStyleIdx="0" presStyleCnt="2"/>
      <dgm:spPr/>
    </dgm:pt>
    <dgm:pt modelId="{83243358-6429-4D37-A214-4CC39FBE00CC}" type="pres">
      <dgm:prSet presAssocID="{F5944DF9-8CE9-4344-9194-72F654675BE1}" presName="childNode1" presStyleLbl="bgAcc1" presStyleIdx="0" presStyleCnt="2">
        <dgm:presLayoutVars>
          <dgm:bulletEnabled val="1"/>
        </dgm:presLayoutVars>
      </dgm:prSet>
      <dgm:spPr/>
      <dgm:t>
        <a:bodyPr/>
        <a:lstStyle/>
        <a:p>
          <a:endParaRPr lang="en-US"/>
        </a:p>
      </dgm:t>
    </dgm:pt>
    <dgm:pt modelId="{E388EC37-0C75-4033-92B3-DD140D635329}" type="pres">
      <dgm:prSet presAssocID="{F5944DF9-8CE9-4344-9194-72F654675BE1}" presName="childNode1tx" presStyleLbl="bgAcc1" presStyleIdx="0" presStyleCnt="2">
        <dgm:presLayoutVars>
          <dgm:bulletEnabled val="1"/>
        </dgm:presLayoutVars>
      </dgm:prSet>
      <dgm:spPr/>
      <dgm:t>
        <a:bodyPr/>
        <a:lstStyle/>
        <a:p>
          <a:endParaRPr lang="en-US"/>
        </a:p>
      </dgm:t>
    </dgm:pt>
    <dgm:pt modelId="{D4A81EDC-4612-4D36-A7CC-40AE5F61128C}" type="pres">
      <dgm:prSet presAssocID="{F5944DF9-8CE9-4344-9194-72F654675BE1}" presName="parentNode1" presStyleLbl="node1" presStyleIdx="0" presStyleCnt="2">
        <dgm:presLayoutVars>
          <dgm:chMax val="1"/>
          <dgm:bulletEnabled val="1"/>
        </dgm:presLayoutVars>
      </dgm:prSet>
      <dgm:spPr/>
      <dgm:t>
        <a:bodyPr/>
        <a:lstStyle/>
        <a:p>
          <a:endParaRPr lang="en-US"/>
        </a:p>
      </dgm:t>
    </dgm:pt>
    <dgm:pt modelId="{EEB123B1-F1A1-40FB-97F3-6AF266D4BDC1}" type="pres">
      <dgm:prSet presAssocID="{F5944DF9-8CE9-4344-9194-72F654675BE1}" presName="connSite1" presStyleCnt="0"/>
      <dgm:spPr/>
    </dgm:pt>
    <dgm:pt modelId="{268D9239-4BA8-4BC2-8DC5-B8042840A8CB}" type="pres">
      <dgm:prSet presAssocID="{94AE6163-FBA7-4F47-A728-7B3FFBD5EE0A}" presName="Name9" presStyleLbl="sibTrans2D1" presStyleIdx="0" presStyleCnt="1"/>
      <dgm:spPr/>
      <dgm:t>
        <a:bodyPr/>
        <a:lstStyle/>
        <a:p>
          <a:endParaRPr lang="en-US"/>
        </a:p>
      </dgm:t>
    </dgm:pt>
    <dgm:pt modelId="{F488439B-25F6-4777-B713-374BB73204C0}" type="pres">
      <dgm:prSet presAssocID="{CB1AE8E2-31E7-46F4-B8F4-38DB15A0AD68}" presName="composite2" presStyleCnt="0"/>
      <dgm:spPr/>
    </dgm:pt>
    <dgm:pt modelId="{C010BC47-370D-4A0C-A28D-7882FA73909B}" type="pres">
      <dgm:prSet presAssocID="{CB1AE8E2-31E7-46F4-B8F4-38DB15A0AD68}" presName="dummyNode2" presStyleLbl="node1" presStyleIdx="0" presStyleCnt="2"/>
      <dgm:spPr/>
    </dgm:pt>
    <dgm:pt modelId="{07AD1156-55DC-4E1C-868F-86C0B71870C4}" type="pres">
      <dgm:prSet presAssocID="{CB1AE8E2-31E7-46F4-B8F4-38DB15A0AD68}" presName="childNode2" presStyleLbl="bgAcc1" presStyleIdx="1" presStyleCnt="2">
        <dgm:presLayoutVars>
          <dgm:bulletEnabled val="1"/>
        </dgm:presLayoutVars>
      </dgm:prSet>
      <dgm:spPr/>
      <dgm:t>
        <a:bodyPr/>
        <a:lstStyle/>
        <a:p>
          <a:endParaRPr lang="en-US"/>
        </a:p>
      </dgm:t>
    </dgm:pt>
    <dgm:pt modelId="{092953D7-12F0-47C4-B7DD-2CB931208E63}" type="pres">
      <dgm:prSet presAssocID="{CB1AE8E2-31E7-46F4-B8F4-38DB15A0AD68}" presName="childNode2tx" presStyleLbl="bgAcc1" presStyleIdx="1" presStyleCnt="2">
        <dgm:presLayoutVars>
          <dgm:bulletEnabled val="1"/>
        </dgm:presLayoutVars>
      </dgm:prSet>
      <dgm:spPr/>
      <dgm:t>
        <a:bodyPr/>
        <a:lstStyle/>
        <a:p>
          <a:endParaRPr lang="en-US"/>
        </a:p>
      </dgm:t>
    </dgm:pt>
    <dgm:pt modelId="{E2ED7F96-FFDD-43E3-A649-95DDE8468217}" type="pres">
      <dgm:prSet presAssocID="{CB1AE8E2-31E7-46F4-B8F4-38DB15A0AD68}" presName="parentNode2" presStyleLbl="node1" presStyleIdx="1" presStyleCnt="2">
        <dgm:presLayoutVars>
          <dgm:chMax val="0"/>
          <dgm:bulletEnabled val="1"/>
        </dgm:presLayoutVars>
      </dgm:prSet>
      <dgm:spPr/>
      <dgm:t>
        <a:bodyPr/>
        <a:lstStyle/>
        <a:p>
          <a:endParaRPr lang="en-US"/>
        </a:p>
      </dgm:t>
    </dgm:pt>
    <dgm:pt modelId="{81C9B470-C59F-44FF-BB98-E54878E915FF}" type="pres">
      <dgm:prSet presAssocID="{CB1AE8E2-31E7-46F4-B8F4-38DB15A0AD68}" presName="connSite2" presStyleCnt="0"/>
      <dgm:spPr/>
    </dgm:pt>
  </dgm:ptLst>
  <dgm:cxnLst>
    <dgm:cxn modelId="{4EE65296-A681-4AA3-817E-587E5A10D58D}" type="presOf" srcId="{F5944DF9-8CE9-4344-9194-72F654675BE1}" destId="{D4A81EDC-4612-4D36-A7CC-40AE5F61128C}" srcOrd="0" destOrd="0" presId="urn:microsoft.com/office/officeart/2005/8/layout/hProcess4"/>
    <dgm:cxn modelId="{435A8436-6BB4-419F-ABBA-8F63A333DD69}" type="presOf" srcId="{03C485BD-FAA7-4DBA-AB21-406705C96B98}" destId="{E388EC37-0C75-4033-92B3-DD140D635329}" srcOrd="1" destOrd="2" presId="urn:microsoft.com/office/officeart/2005/8/layout/hProcess4"/>
    <dgm:cxn modelId="{4B738A6E-C8C8-4E1E-A388-373A1AB6AA73}" type="presOf" srcId="{61486A09-2AC0-4BB6-91F4-B0BE23B5D055}" destId="{E388EC37-0C75-4033-92B3-DD140D635329}" srcOrd="1" destOrd="0" presId="urn:microsoft.com/office/officeart/2005/8/layout/hProcess4"/>
    <dgm:cxn modelId="{7CEA5102-D505-44A3-9DCF-4E891775FF70}" srcId="{F5944DF9-8CE9-4344-9194-72F654675BE1}" destId="{1CDC6A14-B9E3-410B-B900-DD2B499EAF10}" srcOrd="1" destOrd="0" parTransId="{F583F9C6-7450-41E6-BFF5-DA5225D89E1B}" sibTransId="{C0869136-2589-4EF7-945C-F5AAA59A1B7D}"/>
    <dgm:cxn modelId="{5ECD9E53-5626-427E-B74F-729EE5A2CC12}" srcId="{F5944DF9-8CE9-4344-9194-72F654675BE1}" destId="{61486A09-2AC0-4BB6-91F4-B0BE23B5D055}" srcOrd="0" destOrd="0" parTransId="{5F702E7B-FD58-4E7C-B1C0-7D80DD54B91A}" sibTransId="{41015C51-A97B-4E44-8C01-D315BD6E8D15}"/>
    <dgm:cxn modelId="{72B3F6BE-7381-43D9-BEE0-C4205CB4E9A3}" type="presOf" srcId="{03C485BD-FAA7-4DBA-AB21-406705C96B98}" destId="{83243358-6429-4D37-A214-4CC39FBE00CC}" srcOrd="0" destOrd="2" presId="urn:microsoft.com/office/officeart/2005/8/layout/hProcess4"/>
    <dgm:cxn modelId="{61440C49-06B0-4E92-81F3-CC3BC137250E}" type="presOf" srcId="{1CDC6A14-B9E3-410B-B900-DD2B499EAF10}" destId="{83243358-6429-4D37-A214-4CC39FBE00CC}" srcOrd="0" destOrd="1" presId="urn:microsoft.com/office/officeart/2005/8/layout/hProcess4"/>
    <dgm:cxn modelId="{F4312FFD-16A6-41C6-9460-98AB48407B24}" type="presOf" srcId="{7DB655DC-520A-41AF-BFF6-9B1F9A8BEE45}" destId="{092953D7-12F0-47C4-B7DD-2CB931208E63}" srcOrd="1" destOrd="2" presId="urn:microsoft.com/office/officeart/2005/8/layout/hProcess4"/>
    <dgm:cxn modelId="{DFE8FDA2-FBA6-419B-AD04-433A7F414B2A}" srcId="{71A65795-5D3C-4EC4-859D-79F2D5B8A10F}" destId="{CB1AE8E2-31E7-46F4-B8F4-38DB15A0AD68}" srcOrd="1" destOrd="0" parTransId="{B24ECE05-0313-40EC-99D8-D7160492CAA8}" sibTransId="{0E76B92A-913B-4753-BAB0-947739ED1FBE}"/>
    <dgm:cxn modelId="{992E95ED-A427-4A5A-8419-58C4BD60C30D}" type="presOf" srcId="{1A8AD8A0-53E5-4DE0-AED3-5100C9C2EFA1}" destId="{07AD1156-55DC-4E1C-868F-86C0B71870C4}" srcOrd="0" destOrd="0" presId="urn:microsoft.com/office/officeart/2005/8/layout/hProcess4"/>
    <dgm:cxn modelId="{4218E806-0C9B-41F7-A81C-7553DF52339E}" srcId="{CB1AE8E2-31E7-46F4-B8F4-38DB15A0AD68}" destId="{7DB655DC-520A-41AF-BFF6-9B1F9A8BEE45}" srcOrd="2" destOrd="0" parTransId="{3ED8D625-420C-4D19-9686-606CD90C956D}" sibTransId="{7B1270FE-72CD-4EBA-979F-B7B8CDF09032}"/>
    <dgm:cxn modelId="{29B7E767-AAE7-460F-A464-A79CC7E476D0}" type="presOf" srcId="{4490B0D6-5D2F-4A48-A384-659F69FAB0DE}" destId="{092953D7-12F0-47C4-B7DD-2CB931208E63}" srcOrd="1" destOrd="1" presId="urn:microsoft.com/office/officeart/2005/8/layout/hProcess4"/>
    <dgm:cxn modelId="{C5901276-5C54-4A50-A9D5-961303137935}" srcId="{CB1AE8E2-31E7-46F4-B8F4-38DB15A0AD68}" destId="{4490B0D6-5D2F-4A48-A384-659F69FAB0DE}" srcOrd="1" destOrd="0" parTransId="{C991FF7D-E5F6-4240-B05B-1A2329ED023D}" sibTransId="{C3A53BD7-D8E5-4EB3-872A-98BCFD60944D}"/>
    <dgm:cxn modelId="{8A9782C8-A7E6-4D08-A64D-DF09CCFF5F89}" type="presOf" srcId="{CB1AE8E2-31E7-46F4-B8F4-38DB15A0AD68}" destId="{E2ED7F96-FFDD-43E3-A649-95DDE8468217}" srcOrd="0" destOrd="0" presId="urn:microsoft.com/office/officeart/2005/8/layout/hProcess4"/>
    <dgm:cxn modelId="{F1397647-B6BB-440D-893D-62E7F2070365}" srcId="{F5944DF9-8CE9-4344-9194-72F654675BE1}" destId="{03C485BD-FAA7-4DBA-AB21-406705C96B98}" srcOrd="2" destOrd="0" parTransId="{BCFBE84C-DF2A-4BEC-8F8A-C0F7DBF11274}" sibTransId="{68E5CAB3-DCCC-4B3C-8E9D-412B8F7946F6}"/>
    <dgm:cxn modelId="{3C479640-A935-4305-A327-D23C61AB144E}" type="presOf" srcId="{94AE6163-FBA7-4F47-A728-7B3FFBD5EE0A}" destId="{268D9239-4BA8-4BC2-8DC5-B8042840A8CB}" srcOrd="0" destOrd="0" presId="urn:microsoft.com/office/officeart/2005/8/layout/hProcess4"/>
    <dgm:cxn modelId="{3E67F068-34C5-4F8B-89A2-9AA15E7C9730}" type="presOf" srcId="{1A8AD8A0-53E5-4DE0-AED3-5100C9C2EFA1}" destId="{092953D7-12F0-47C4-B7DD-2CB931208E63}" srcOrd="1" destOrd="0" presId="urn:microsoft.com/office/officeart/2005/8/layout/hProcess4"/>
    <dgm:cxn modelId="{AEEB8F52-0E53-4B24-A1A9-253665B04650}" type="presOf" srcId="{1CDC6A14-B9E3-410B-B900-DD2B499EAF10}" destId="{E388EC37-0C75-4033-92B3-DD140D635329}" srcOrd="1" destOrd="1" presId="urn:microsoft.com/office/officeart/2005/8/layout/hProcess4"/>
    <dgm:cxn modelId="{7D92F5E3-BD32-45E7-B1E5-CE851B0F0ECE}" srcId="{CB1AE8E2-31E7-46F4-B8F4-38DB15A0AD68}" destId="{1A8AD8A0-53E5-4DE0-AED3-5100C9C2EFA1}" srcOrd="0" destOrd="0" parTransId="{CEFBF0F3-AC02-4372-809C-A831E90A5046}" sibTransId="{98A9C4D3-86B3-47CC-9B67-E61577476694}"/>
    <dgm:cxn modelId="{0C42D1BF-4A24-4D0D-A0B6-DA7F5019D258}" type="presOf" srcId="{61486A09-2AC0-4BB6-91F4-B0BE23B5D055}" destId="{83243358-6429-4D37-A214-4CC39FBE00CC}" srcOrd="0" destOrd="0" presId="urn:microsoft.com/office/officeart/2005/8/layout/hProcess4"/>
    <dgm:cxn modelId="{028C4E4E-39ED-4728-8C64-91B5DCAAF1B3}" type="presOf" srcId="{7DB655DC-520A-41AF-BFF6-9B1F9A8BEE45}" destId="{07AD1156-55DC-4E1C-868F-86C0B71870C4}" srcOrd="0" destOrd="2" presId="urn:microsoft.com/office/officeart/2005/8/layout/hProcess4"/>
    <dgm:cxn modelId="{8335AFBD-72A0-4BF0-AF60-7242C8A7B9F1}" type="presOf" srcId="{71A65795-5D3C-4EC4-859D-79F2D5B8A10F}" destId="{2B5C39F4-A4B9-4339-A99C-EED601D88D5F}" srcOrd="0" destOrd="0" presId="urn:microsoft.com/office/officeart/2005/8/layout/hProcess4"/>
    <dgm:cxn modelId="{49BC6D5F-0C24-4EA5-9F3A-B061241CD371}" srcId="{71A65795-5D3C-4EC4-859D-79F2D5B8A10F}" destId="{F5944DF9-8CE9-4344-9194-72F654675BE1}" srcOrd="0" destOrd="0" parTransId="{1370267D-F763-43A5-8A7D-7DF0C33E61B4}" sibTransId="{94AE6163-FBA7-4F47-A728-7B3FFBD5EE0A}"/>
    <dgm:cxn modelId="{F76FD218-3AE2-46E4-97FB-E017D1AAFCC1}" type="presOf" srcId="{4490B0D6-5D2F-4A48-A384-659F69FAB0DE}" destId="{07AD1156-55DC-4E1C-868F-86C0B71870C4}" srcOrd="0" destOrd="1" presId="urn:microsoft.com/office/officeart/2005/8/layout/hProcess4"/>
    <dgm:cxn modelId="{C06AB941-1872-433C-8F9D-6212873EB1DB}" type="presParOf" srcId="{2B5C39F4-A4B9-4339-A99C-EED601D88D5F}" destId="{492C2FB6-6340-4FDB-8014-F04B2433B6F8}" srcOrd="0" destOrd="0" presId="urn:microsoft.com/office/officeart/2005/8/layout/hProcess4"/>
    <dgm:cxn modelId="{D45FA72E-FE70-4DF6-B7BA-09FAC6CD85FC}" type="presParOf" srcId="{2B5C39F4-A4B9-4339-A99C-EED601D88D5F}" destId="{D74AA346-85CE-47E5-9273-6564FAD7CFDF}" srcOrd="1" destOrd="0" presId="urn:microsoft.com/office/officeart/2005/8/layout/hProcess4"/>
    <dgm:cxn modelId="{59139C66-B78F-48B8-AF5C-712647549C24}" type="presParOf" srcId="{2B5C39F4-A4B9-4339-A99C-EED601D88D5F}" destId="{6F81CFF7-9FDD-47F7-AA51-67336E3145A7}" srcOrd="2" destOrd="0" presId="urn:microsoft.com/office/officeart/2005/8/layout/hProcess4"/>
    <dgm:cxn modelId="{B1D0C915-24F8-4DBA-84F3-EEE3A7B6C81A}" type="presParOf" srcId="{6F81CFF7-9FDD-47F7-AA51-67336E3145A7}" destId="{73436270-1A12-46C6-8DEC-2BA15F236924}" srcOrd="0" destOrd="0" presId="urn:microsoft.com/office/officeart/2005/8/layout/hProcess4"/>
    <dgm:cxn modelId="{55615104-1F47-471E-B717-DE6A310D520B}" type="presParOf" srcId="{73436270-1A12-46C6-8DEC-2BA15F236924}" destId="{B08C93F0-904A-4D9F-85BD-A664C49EF595}" srcOrd="0" destOrd="0" presId="urn:microsoft.com/office/officeart/2005/8/layout/hProcess4"/>
    <dgm:cxn modelId="{5F867754-BF08-465A-8FB1-5161D3612251}" type="presParOf" srcId="{73436270-1A12-46C6-8DEC-2BA15F236924}" destId="{83243358-6429-4D37-A214-4CC39FBE00CC}" srcOrd="1" destOrd="0" presId="urn:microsoft.com/office/officeart/2005/8/layout/hProcess4"/>
    <dgm:cxn modelId="{1A69FF72-B482-43A9-8484-9A2B3371B326}" type="presParOf" srcId="{73436270-1A12-46C6-8DEC-2BA15F236924}" destId="{E388EC37-0C75-4033-92B3-DD140D635329}" srcOrd="2" destOrd="0" presId="urn:microsoft.com/office/officeart/2005/8/layout/hProcess4"/>
    <dgm:cxn modelId="{9287C832-E661-4FFD-8796-5481B38A13C5}" type="presParOf" srcId="{73436270-1A12-46C6-8DEC-2BA15F236924}" destId="{D4A81EDC-4612-4D36-A7CC-40AE5F61128C}" srcOrd="3" destOrd="0" presId="urn:microsoft.com/office/officeart/2005/8/layout/hProcess4"/>
    <dgm:cxn modelId="{D3E65DCA-2A80-40FC-A805-8462E44D9E38}" type="presParOf" srcId="{73436270-1A12-46C6-8DEC-2BA15F236924}" destId="{EEB123B1-F1A1-40FB-97F3-6AF266D4BDC1}" srcOrd="4" destOrd="0" presId="urn:microsoft.com/office/officeart/2005/8/layout/hProcess4"/>
    <dgm:cxn modelId="{B41AEB04-4EFE-4457-80F2-A524EB16AA4D}" type="presParOf" srcId="{6F81CFF7-9FDD-47F7-AA51-67336E3145A7}" destId="{268D9239-4BA8-4BC2-8DC5-B8042840A8CB}" srcOrd="1" destOrd="0" presId="urn:microsoft.com/office/officeart/2005/8/layout/hProcess4"/>
    <dgm:cxn modelId="{0DC7A4D9-5BDC-448B-8BFF-50EC0FBCE2BF}" type="presParOf" srcId="{6F81CFF7-9FDD-47F7-AA51-67336E3145A7}" destId="{F488439B-25F6-4777-B713-374BB73204C0}" srcOrd="2" destOrd="0" presId="urn:microsoft.com/office/officeart/2005/8/layout/hProcess4"/>
    <dgm:cxn modelId="{5388907C-87BF-4074-84E5-775B6A353B5C}" type="presParOf" srcId="{F488439B-25F6-4777-B713-374BB73204C0}" destId="{C010BC47-370D-4A0C-A28D-7882FA73909B}" srcOrd="0" destOrd="0" presId="urn:microsoft.com/office/officeart/2005/8/layout/hProcess4"/>
    <dgm:cxn modelId="{6EE5845D-9EF2-4B0B-8B55-AFBDD639BFE9}" type="presParOf" srcId="{F488439B-25F6-4777-B713-374BB73204C0}" destId="{07AD1156-55DC-4E1C-868F-86C0B71870C4}" srcOrd="1" destOrd="0" presId="urn:microsoft.com/office/officeart/2005/8/layout/hProcess4"/>
    <dgm:cxn modelId="{B699535F-A38F-4252-9689-81C74F945A0E}" type="presParOf" srcId="{F488439B-25F6-4777-B713-374BB73204C0}" destId="{092953D7-12F0-47C4-B7DD-2CB931208E63}" srcOrd="2" destOrd="0" presId="urn:microsoft.com/office/officeart/2005/8/layout/hProcess4"/>
    <dgm:cxn modelId="{EB0AD75E-7724-40A1-B42C-C9809948754C}" type="presParOf" srcId="{F488439B-25F6-4777-B713-374BB73204C0}" destId="{E2ED7F96-FFDD-43E3-A649-95DDE8468217}" srcOrd="3" destOrd="0" presId="urn:microsoft.com/office/officeart/2005/8/layout/hProcess4"/>
    <dgm:cxn modelId="{C85A17F6-1721-44A8-B069-3F6C66EFAA8C}" type="presParOf" srcId="{F488439B-25F6-4777-B713-374BB73204C0}" destId="{81C9B470-C59F-44FF-BB98-E54878E915FF}"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3C9AF8A-B498-4C1D-9EF5-D979198B6EAD}" type="doc">
      <dgm:prSet loTypeId="urn:microsoft.com/office/officeart/2005/8/layout/target3" loCatId="list" qsTypeId="urn:microsoft.com/office/officeart/2005/8/quickstyle/3d3" qsCatId="3D" csTypeId="urn:microsoft.com/office/officeart/2005/8/colors/accent4_4" csCatId="accent4" phldr="1"/>
      <dgm:spPr/>
      <dgm:t>
        <a:bodyPr/>
        <a:lstStyle/>
        <a:p>
          <a:endParaRPr lang="en-US"/>
        </a:p>
      </dgm:t>
    </dgm:pt>
    <dgm:pt modelId="{8EC756A6-AC47-47DB-AFDD-585AD6440C47}">
      <dgm:prSet phldrT="[Text]"/>
      <dgm:spPr/>
      <dgm:t>
        <a:bodyPr/>
        <a:lstStyle/>
        <a:p>
          <a:r>
            <a:rPr lang="en-US" b="1" dirty="0" smtClean="0">
              <a:solidFill>
                <a:srgbClr val="7D110C"/>
              </a:solidFill>
              <a:effectLst>
                <a:outerShdw blurRad="38100" dist="38100" dir="2700000" algn="tl">
                  <a:srgbClr val="000000">
                    <a:alpha val="43137"/>
                  </a:srgbClr>
                </a:outerShdw>
              </a:effectLst>
              <a:latin typeface="Open Sans"/>
            </a:rPr>
            <a:t>LEVEL 5: </a:t>
          </a:r>
          <a:r>
            <a:rPr lang="en-US" b="1" dirty="0" smtClean="0">
              <a:effectLst>
                <a:outerShdw blurRad="38100" dist="38100" dir="2700000" algn="tl">
                  <a:srgbClr val="000000">
                    <a:alpha val="43137"/>
                  </a:srgbClr>
                </a:outerShdw>
              </a:effectLst>
              <a:latin typeface="Open Sans"/>
            </a:rPr>
            <a:t>Student Learning Outcomes</a:t>
          </a:r>
          <a:endParaRPr lang="en-US" b="1" dirty="0">
            <a:effectLst>
              <a:outerShdw blurRad="38100" dist="38100" dir="2700000" algn="tl">
                <a:srgbClr val="000000">
                  <a:alpha val="43137"/>
                </a:srgbClr>
              </a:outerShdw>
            </a:effectLst>
            <a:latin typeface="Open Sans"/>
          </a:endParaRPr>
        </a:p>
      </dgm:t>
    </dgm:pt>
    <dgm:pt modelId="{5FEBB022-4FBC-46D7-B60E-0F13EA00A5ED}" type="parTrans" cxnId="{03DE3EBC-6D55-490F-8529-BF3D3205323B}">
      <dgm:prSet/>
      <dgm:spPr/>
      <dgm:t>
        <a:bodyPr/>
        <a:lstStyle/>
        <a:p>
          <a:endParaRPr lang="en-US" b="1">
            <a:effectLst>
              <a:outerShdw blurRad="38100" dist="38100" dir="2700000" algn="tl">
                <a:srgbClr val="000000">
                  <a:alpha val="43137"/>
                </a:srgbClr>
              </a:outerShdw>
            </a:effectLst>
            <a:latin typeface="Open Sans"/>
          </a:endParaRPr>
        </a:p>
      </dgm:t>
    </dgm:pt>
    <dgm:pt modelId="{06E41187-4B90-461F-A046-668220719A9B}" type="sibTrans" cxnId="{03DE3EBC-6D55-490F-8529-BF3D3205323B}">
      <dgm:prSet/>
      <dgm:spPr/>
      <dgm:t>
        <a:bodyPr/>
        <a:lstStyle/>
        <a:p>
          <a:endParaRPr lang="en-US" b="1">
            <a:effectLst>
              <a:outerShdw blurRad="38100" dist="38100" dir="2700000" algn="tl">
                <a:srgbClr val="000000">
                  <a:alpha val="43137"/>
                </a:srgbClr>
              </a:outerShdw>
            </a:effectLst>
            <a:latin typeface="Open Sans"/>
          </a:endParaRPr>
        </a:p>
      </dgm:t>
    </dgm:pt>
    <dgm:pt modelId="{199DD051-8364-427F-9813-2E5DC8044F1F}">
      <dgm:prSet phldrT="[Text]"/>
      <dgm:spPr/>
      <dgm:t>
        <a:bodyPr/>
        <a:lstStyle/>
        <a:p>
          <a:r>
            <a:rPr lang="en-US" b="1" dirty="0" smtClean="0">
              <a:solidFill>
                <a:srgbClr val="7D110C"/>
              </a:solidFill>
              <a:effectLst>
                <a:outerShdw blurRad="38100" dist="38100" dir="2700000" algn="tl">
                  <a:srgbClr val="000000">
                    <a:alpha val="43137"/>
                  </a:srgbClr>
                </a:outerShdw>
              </a:effectLst>
              <a:latin typeface="Open Sans"/>
            </a:rPr>
            <a:t>LEVEL 3: </a:t>
          </a:r>
          <a:r>
            <a:rPr lang="en-US" b="1" dirty="0" smtClean="0">
              <a:effectLst>
                <a:outerShdw blurRad="38100" dist="38100" dir="2700000" algn="tl">
                  <a:srgbClr val="000000">
                    <a:alpha val="43137"/>
                  </a:srgbClr>
                </a:outerShdw>
              </a:effectLst>
              <a:latin typeface="Open Sans"/>
            </a:rPr>
            <a:t>Organization Support and Change</a:t>
          </a:r>
          <a:endParaRPr lang="en-US" b="1" dirty="0">
            <a:effectLst>
              <a:outerShdw blurRad="38100" dist="38100" dir="2700000" algn="tl">
                <a:srgbClr val="000000">
                  <a:alpha val="43137"/>
                </a:srgbClr>
              </a:outerShdw>
            </a:effectLst>
            <a:latin typeface="Open Sans"/>
          </a:endParaRPr>
        </a:p>
      </dgm:t>
    </dgm:pt>
    <dgm:pt modelId="{C6949127-CAD2-46B0-B3D2-6FE4BFF4C4FD}" type="parTrans" cxnId="{AB9D9B67-6AE3-46C5-901F-3C44BB2231FB}">
      <dgm:prSet/>
      <dgm:spPr/>
      <dgm:t>
        <a:bodyPr/>
        <a:lstStyle/>
        <a:p>
          <a:endParaRPr lang="en-US" b="1">
            <a:effectLst>
              <a:outerShdw blurRad="38100" dist="38100" dir="2700000" algn="tl">
                <a:srgbClr val="000000">
                  <a:alpha val="43137"/>
                </a:srgbClr>
              </a:outerShdw>
            </a:effectLst>
            <a:latin typeface="Open Sans"/>
          </a:endParaRPr>
        </a:p>
      </dgm:t>
    </dgm:pt>
    <dgm:pt modelId="{B7B4267A-0B34-4090-952B-8ADA2AE9F495}" type="sibTrans" cxnId="{AB9D9B67-6AE3-46C5-901F-3C44BB2231FB}">
      <dgm:prSet/>
      <dgm:spPr/>
      <dgm:t>
        <a:bodyPr/>
        <a:lstStyle/>
        <a:p>
          <a:endParaRPr lang="en-US" b="1">
            <a:effectLst>
              <a:outerShdw blurRad="38100" dist="38100" dir="2700000" algn="tl">
                <a:srgbClr val="000000">
                  <a:alpha val="43137"/>
                </a:srgbClr>
              </a:outerShdw>
            </a:effectLst>
            <a:latin typeface="Open Sans"/>
          </a:endParaRPr>
        </a:p>
      </dgm:t>
    </dgm:pt>
    <dgm:pt modelId="{64ABCDAF-3F1B-4788-9086-41AEB0F71338}">
      <dgm:prSet phldrT="[Text]"/>
      <dgm:spPr/>
      <dgm:t>
        <a:bodyPr/>
        <a:lstStyle/>
        <a:p>
          <a:r>
            <a:rPr lang="en-US" b="1" dirty="0" smtClean="0">
              <a:solidFill>
                <a:srgbClr val="7D110C"/>
              </a:solidFill>
              <a:effectLst>
                <a:outerShdw blurRad="38100" dist="38100" dir="2700000" algn="tl">
                  <a:srgbClr val="000000">
                    <a:alpha val="43137"/>
                  </a:srgbClr>
                </a:outerShdw>
              </a:effectLst>
              <a:latin typeface="Open Sans"/>
            </a:rPr>
            <a:t>LEVEL 4: </a:t>
          </a:r>
          <a:r>
            <a:rPr lang="en-US" b="1" dirty="0" smtClean="0">
              <a:effectLst>
                <a:outerShdw blurRad="38100" dist="38100" dir="2700000" algn="tl">
                  <a:srgbClr val="000000">
                    <a:alpha val="43137"/>
                  </a:srgbClr>
                </a:outerShdw>
              </a:effectLst>
              <a:latin typeface="Open Sans"/>
            </a:rPr>
            <a:t>Participants’ Use of New Knowledge and Skills</a:t>
          </a:r>
          <a:endParaRPr lang="en-US" b="1" dirty="0">
            <a:effectLst>
              <a:outerShdw blurRad="38100" dist="38100" dir="2700000" algn="tl">
                <a:srgbClr val="000000">
                  <a:alpha val="43137"/>
                </a:srgbClr>
              </a:outerShdw>
            </a:effectLst>
            <a:latin typeface="Open Sans"/>
          </a:endParaRPr>
        </a:p>
      </dgm:t>
    </dgm:pt>
    <dgm:pt modelId="{1D04E4B1-D39B-4327-B72B-908B39070195}" type="parTrans" cxnId="{5A97F52E-BBDF-4FFA-AEC3-8042EF624FE0}">
      <dgm:prSet/>
      <dgm:spPr/>
      <dgm:t>
        <a:bodyPr/>
        <a:lstStyle/>
        <a:p>
          <a:endParaRPr lang="en-US"/>
        </a:p>
      </dgm:t>
    </dgm:pt>
    <dgm:pt modelId="{FE8589B6-CFA1-48A0-BA1D-A2C9E0AA629D}" type="sibTrans" cxnId="{5A97F52E-BBDF-4FFA-AEC3-8042EF624FE0}">
      <dgm:prSet/>
      <dgm:spPr/>
      <dgm:t>
        <a:bodyPr/>
        <a:lstStyle/>
        <a:p>
          <a:endParaRPr lang="en-US"/>
        </a:p>
      </dgm:t>
    </dgm:pt>
    <dgm:pt modelId="{EAB5FE54-B912-4F51-9C8C-E9842D7FAF78}">
      <dgm:prSet phldrT="[Text]"/>
      <dgm:spPr/>
      <dgm:t>
        <a:bodyPr/>
        <a:lstStyle/>
        <a:p>
          <a:r>
            <a:rPr lang="en-US" b="1" dirty="0" smtClean="0">
              <a:solidFill>
                <a:srgbClr val="7D110C"/>
              </a:solidFill>
              <a:effectLst>
                <a:outerShdw blurRad="38100" dist="38100" dir="2700000" algn="tl">
                  <a:srgbClr val="000000">
                    <a:alpha val="43137"/>
                  </a:srgbClr>
                </a:outerShdw>
              </a:effectLst>
              <a:latin typeface="Open Sans"/>
            </a:rPr>
            <a:t>LEVEL 1: </a:t>
          </a:r>
          <a:r>
            <a:rPr lang="en-US" b="1" dirty="0" smtClean="0">
              <a:effectLst>
                <a:outerShdw blurRad="38100" dist="38100" dir="2700000" algn="tl">
                  <a:srgbClr val="000000">
                    <a:alpha val="43137"/>
                  </a:srgbClr>
                </a:outerShdw>
              </a:effectLst>
              <a:latin typeface="Open Sans"/>
            </a:rPr>
            <a:t>Participants’ Reactions</a:t>
          </a:r>
          <a:endParaRPr lang="en-US" b="1" dirty="0">
            <a:effectLst>
              <a:outerShdw blurRad="38100" dist="38100" dir="2700000" algn="tl">
                <a:srgbClr val="000000">
                  <a:alpha val="43137"/>
                </a:srgbClr>
              </a:outerShdw>
            </a:effectLst>
            <a:latin typeface="Open Sans"/>
          </a:endParaRPr>
        </a:p>
      </dgm:t>
    </dgm:pt>
    <dgm:pt modelId="{052304A0-0CA3-4460-8F4A-F2D5B6C7718E}" type="parTrans" cxnId="{3E9D9D7A-3C85-4267-BC28-8C840008E75D}">
      <dgm:prSet/>
      <dgm:spPr/>
      <dgm:t>
        <a:bodyPr/>
        <a:lstStyle/>
        <a:p>
          <a:endParaRPr lang="en-US"/>
        </a:p>
      </dgm:t>
    </dgm:pt>
    <dgm:pt modelId="{B012DA1F-FEE2-45CB-B5F3-DC146D87BCE9}" type="sibTrans" cxnId="{3E9D9D7A-3C85-4267-BC28-8C840008E75D}">
      <dgm:prSet/>
      <dgm:spPr/>
      <dgm:t>
        <a:bodyPr/>
        <a:lstStyle/>
        <a:p>
          <a:endParaRPr lang="en-US"/>
        </a:p>
      </dgm:t>
    </dgm:pt>
    <dgm:pt modelId="{0D481843-D473-46E5-9782-FAE172CD1692}">
      <dgm:prSet phldrT="[Text]"/>
      <dgm:spPr/>
      <dgm:t>
        <a:bodyPr/>
        <a:lstStyle/>
        <a:p>
          <a:r>
            <a:rPr lang="en-US" b="1" dirty="0" smtClean="0">
              <a:solidFill>
                <a:srgbClr val="7D110C"/>
              </a:solidFill>
              <a:effectLst>
                <a:outerShdw blurRad="38100" dist="38100" dir="2700000" algn="tl">
                  <a:srgbClr val="000000">
                    <a:alpha val="43137"/>
                  </a:srgbClr>
                </a:outerShdw>
              </a:effectLst>
              <a:latin typeface="Open Sans"/>
            </a:rPr>
            <a:t>LEVEL 2: </a:t>
          </a:r>
          <a:r>
            <a:rPr lang="en-US" b="1" dirty="0" smtClean="0">
              <a:effectLst>
                <a:outerShdw blurRad="38100" dist="38100" dir="2700000" algn="tl">
                  <a:srgbClr val="000000">
                    <a:alpha val="43137"/>
                  </a:srgbClr>
                </a:outerShdw>
              </a:effectLst>
              <a:latin typeface="Open Sans"/>
            </a:rPr>
            <a:t>Participants’ Learning</a:t>
          </a:r>
          <a:endParaRPr lang="en-US" b="1" dirty="0">
            <a:effectLst>
              <a:outerShdw blurRad="38100" dist="38100" dir="2700000" algn="tl">
                <a:srgbClr val="000000">
                  <a:alpha val="43137"/>
                </a:srgbClr>
              </a:outerShdw>
            </a:effectLst>
            <a:latin typeface="Open Sans"/>
          </a:endParaRPr>
        </a:p>
      </dgm:t>
    </dgm:pt>
    <dgm:pt modelId="{E6EED446-21F4-4FD7-8064-0D472AABBBCF}" type="parTrans" cxnId="{6FE45641-ABFF-4B84-B8DA-B98C6A7BB41E}">
      <dgm:prSet/>
      <dgm:spPr/>
      <dgm:t>
        <a:bodyPr/>
        <a:lstStyle/>
        <a:p>
          <a:endParaRPr lang="en-US"/>
        </a:p>
      </dgm:t>
    </dgm:pt>
    <dgm:pt modelId="{F378A113-5E7E-493B-9CFE-D2FDED2DB438}" type="sibTrans" cxnId="{6FE45641-ABFF-4B84-B8DA-B98C6A7BB41E}">
      <dgm:prSet/>
      <dgm:spPr/>
      <dgm:t>
        <a:bodyPr/>
        <a:lstStyle/>
        <a:p>
          <a:endParaRPr lang="en-US"/>
        </a:p>
      </dgm:t>
    </dgm:pt>
    <dgm:pt modelId="{8DADC8EF-4F98-4E25-86F9-C697CAA695B4}" type="pres">
      <dgm:prSet presAssocID="{D3C9AF8A-B498-4C1D-9EF5-D979198B6EAD}" presName="Name0" presStyleCnt="0">
        <dgm:presLayoutVars>
          <dgm:chMax val="7"/>
          <dgm:dir/>
          <dgm:animLvl val="lvl"/>
          <dgm:resizeHandles val="exact"/>
        </dgm:presLayoutVars>
      </dgm:prSet>
      <dgm:spPr/>
      <dgm:t>
        <a:bodyPr/>
        <a:lstStyle/>
        <a:p>
          <a:endParaRPr lang="en-US"/>
        </a:p>
      </dgm:t>
    </dgm:pt>
    <dgm:pt modelId="{577B18BE-E3F6-4932-B2C4-F9454843FF41}" type="pres">
      <dgm:prSet presAssocID="{8EC756A6-AC47-47DB-AFDD-585AD6440C47}" presName="circle1" presStyleLbl="node1" presStyleIdx="0" presStyleCnt="5"/>
      <dgm:spPr/>
    </dgm:pt>
    <dgm:pt modelId="{08BCDA8D-1424-4C7D-A81A-05BC7EC2A1E6}" type="pres">
      <dgm:prSet presAssocID="{8EC756A6-AC47-47DB-AFDD-585AD6440C47}" presName="space" presStyleCnt="0"/>
      <dgm:spPr/>
    </dgm:pt>
    <dgm:pt modelId="{4FC9CE05-B185-406B-860D-A866FD8B48EE}" type="pres">
      <dgm:prSet presAssocID="{8EC756A6-AC47-47DB-AFDD-585AD6440C47}" presName="rect1" presStyleLbl="alignAcc1" presStyleIdx="0" presStyleCnt="5"/>
      <dgm:spPr/>
      <dgm:t>
        <a:bodyPr/>
        <a:lstStyle/>
        <a:p>
          <a:endParaRPr lang="en-US"/>
        </a:p>
      </dgm:t>
    </dgm:pt>
    <dgm:pt modelId="{F51EBA45-E092-4CB4-ABB4-8BB2B1BEBA84}" type="pres">
      <dgm:prSet presAssocID="{64ABCDAF-3F1B-4788-9086-41AEB0F71338}" presName="vertSpace2" presStyleLbl="node1" presStyleIdx="0" presStyleCnt="5"/>
      <dgm:spPr/>
    </dgm:pt>
    <dgm:pt modelId="{C9FFA671-5E56-43BB-A95D-B1AD2454EBC5}" type="pres">
      <dgm:prSet presAssocID="{64ABCDAF-3F1B-4788-9086-41AEB0F71338}" presName="circle2" presStyleLbl="node1" presStyleIdx="1" presStyleCnt="5"/>
      <dgm:spPr/>
    </dgm:pt>
    <dgm:pt modelId="{6262BD8C-7A5C-4E86-815F-36A6C2CF89F6}" type="pres">
      <dgm:prSet presAssocID="{64ABCDAF-3F1B-4788-9086-41AEB0F71338}" presName="rect2" presStyleLbl="alignAcc1" presStyleIdx="1" presStyleCnt="5" custLinFactNeighborX="0" custLinFactNeighborY="-1338"/>
      <dgm:spPr/>
      <dgm:t>
        <a:bodyPr/>
        <a:lstStyle/>
        <a:p>
          <a:endParaRPr lang="en-US"/>
        </a:p>
      </dgm:t>
    </dgm:pt>
    <dgm:pt modelId="{FDFAB7C4-F6F3-464C-945F-FE31B69B1734}" type="pres">
      <dgm:prSet presAssocID="{199DD051-8364-427F-9813-2E5DC8044F1F}" presName="vertSpace3" presStyleLbl="node1" presStyleIdx="1" presStyleCnt="5"/>
      <dgm:spPr/>
    </dgm:pt>
    <dgm:pt modelId="{DEFE571E-E015-43AF-B3CD-0C66729F0D27}" type="pres">
      <dgm:prSet presAssocID="{199DD051-8364-427F-9813-2E5DC8044F1F}" presName="circle3" presStyleLbl="node1" presStyleIdx="2" presStyleCnt="5"/>
      <dgm:spPr/>
    </dgm:pt>
    <dgm:pt modelId="{B13EFA0E-3249-487E-BDE0-D38C4357506D}" type="pres">
      <dgm:prSet presAssocID="{199DD051-8364-427F-9813-2E5DC8044F1F}" presName="rect3" presStyleLbl="alignAcc1" presStyleIdx="2" presStyleCnt="5"/>
      <dgm:spPr/>
      <dgm:t>
        <a:bodyPr/>
        <a:lstStyle/>
        <a:p>
          <a:endParaRPr lang="en-US"/>
        </a:p>
      </dgm:t>
    </dgm:pt>
    <dgm:pt modelId="{DE335D8B-2551-44B2-9A13-E812D97D7FB3}" type="pres">
      <dgm:prSet presAssocID="{0D481843-D473-46E5-9782-FAE172CD1692}" presName="vertSpace4" presStyleLbl="node1" presStyleIdx="2" presStyleCnt="5"/>
      <dgm:spPr/>
    </dgm:pt>
    <dgm:pt modelId="{2F0729F4-9339-400B-B7F9-4038CE6DF64B}" type="pres">
      <dgm:prSet presAssocID="{0D481843-D473-46E5-9782-FAE172CD1692}" presName="circle4" presStyleLbl="node1" presStyleIdx="3" presStyleCnt="5"/>
      <dgm:spPr/>
    </dgm:pt>
    <dgm:pt modelId="{10266242-AFEA-4CB4-A076-6DD47BF72959}" type="pres">
      <dgm:prSet presAssocID="{0D481843-D473-46E5-9782-FAE172CD1692}" presName="rect4" presStyleLbl="alignAcc1" presStyleIdx="3" presStyleCnt="5"/>
      <dgm:spPr/>
      <dgm:t>
        <a:bodyPr/>
        <a:lstStyle/>
        <a:p>
          <a:endParaRPr lang="en-US"/>
        </a:p>
      </dgm:t>
    </dgm:pt>
    <dgm:pt modelId="{A24218BD-686D-4C07-B1B2-08A6A8E50496}" type="pres">
      <dgm:prSet presAssocID="{EAB5FE54-B912-4F51-9C8C-E9842D7FAF78}" presName="vertSpace5" presStyleLbl="node1" presStyleIdx="3" presStyleCnt="5"/>
      <dgm:spPr/>
    </dgm:pt>
    <dgm:pt modelId="{51637AA4-D88E-474B-A09A-B2D50B121563}" type="pres">
      <dgm:prSet presAssocID="{EAB5FE54-B912-4F51-9C8C-E9842D7FAF78}" presName="circle5" presStyleLbl="node1" presStyleIdx="4" presStyleCnt="5"/>
      <dgm:spPr/>
    </dgm:pt>
    <dgm:pt modelId="{C8E6E244-5863-4445-A536-83DF8732498F}" type="pres">
      <dgm:prSet presAssocID="{EAB5FE54-B912-4F51-9C8C-E9842D7FAF78}" presName="rect5" presStyleLbl="alignAcc1" presStyleIdx="4" presStyleCnt="5"/>
      <dgm:spPr/>
      <dgm:t>
        <a:bodyPr/>
        <a:lstStyle/>
        <a:p>
          <a:endParaRPr lang="en-US"/>
        </a:p>
      </dgm:t>
    </dgm:pt>
    <dgm:pt modelId="{B71A6E6A-A020-4323-957B-BA0D4C3A7A27}" type="pres">
      <dgm:prSet presAssocID="{8EC756A6-AC47-47DB-AFDD-585AD6440C47}" presName="rect1ParTxNoCh" presStyleLbl="alignAcc1" presStyleIdx="4" presStyleCnt="5">
        <dgm:presLayoutVars>
          <dgm:chMax val="1"/>
          <dgm:bulletEnabled val="1"/>
        </dgm:presLayoutVars>
      </dgm:prSet>
      <dgm:spPr/>
      <dgm:t>
        <a:bodyPr/>
        <a:lstStyle/>
        <a:p>
          <a:endParaRPr lang="en-US"/>
        </a:p>
      </dgm:t>
    </dgm:pt>
    <dgm:pt modelId="{98BF781A-9717-4DCE-AFFC-61DC345D504C}" type="pres">
      <dgm:prSet presAssocID="{64ABCDAF-3F1B-4788-9086-41AEB0F71338}" presName="rect2ParTxNoCh" presStyleLbl="alignAcc1" presStyleIdx="4" presStyleCnt="5">
        <dgm:presLayoutVars>
          <dgm:chMax val="1"/>
          <dgm:bulletEnabled val="1"/>
        </dgm:presLayoutVars>
      </dgm:prSet>
      <dgm:spPr/>
      <dgm:t>
        <a:bodyPr/>
        <a:lstStyle/>
        <a:p>
          <a:endParaRPr lang="en-US"/>
        </a:p>
      </dgm:t>
    </dgm:pt>
    <dgm:pt modelId="{D7ED905E-7746-43EC-9F5B-6B178F9D7042}" type="pres">
      <dgm:prSet presAssocID="{199DD051-8364-427F-9813-2E5DC8044F1F}" presName="rect3ParTxNoCh" presStyleLbl="alignAcc1" presStyleIdx="4" presStyleCnt="5">
        <dgm:presLayoutVars>
          <dgm:chMax val="1"/>
          <dgm:bulletEnabled val="1"/>
        </dgm:presLayoutVars>
      </dgm:prSet>
      <dgm:spPr/>
      <dgm:t>
        <a:bodyPr/>
        <a:lstStyle/>
        <a:p>
          <a:endParaRPr lang="en-US"/>
        </a:p>
      </dgm:t>
    </dgm:pt>
    <dgm:pt modelId="{06C74C78-B3BC-4DB3-8991-D91E4684CB6E}" type="pres">
      <dgm:prSet presAssocID="{0D481843-D473-46E5-9782-FAE172CD1692}" presName="rect4ParTxNoCh" presStyleLbl="alignAcc1" presStyleIdx="4" presStyleCnt="5">
        <dgm:presLayoutVars>
          <dgm:chMax val="1"/>
          <dgm:bulletEnabled val="1"/>
        </dgm:presLayoutVars>
      </dgm:prSet>
      <dgm:spPr/>
      <dgm:t>
        <a:bodyPr/>
        <a:lstStyle/>
        <a:p>
          <a:endParaRPr lang="en-US"/>
        </a:p>
      </dgm:t>
    </dgm:pt>
    <dgm:pt modelId="{FB78A6E9-E7BA-422A-B12C-E3D7E1F76717}" type="pres">
      <dgm:prSet presAssocID="{EAB5FE54-B912-4F51-9C8C-E9842D7FAF78}" presName="rect5ParTxNoCh" presStyleLbl="alignAcc1" presStyleIdx="4" presStyleCnt="5">
        <dgm:presLayoutVars>
          <dgm:chMax val="1"/>
          <dgm:bulletEnabled val="1"/>
        </dgm:presLayoutVars>
      </dgm:prSet>
      <dgm:spPr/>
      <dgm:t>
        <a:bodyPr/>
        <a:lstStyle/>
        <a:p>
          <a:endParaRPr lang="en-US"/>
        </a:p>
      </dgm:t>
    </dgm:pt>
  </dgm:ptLst>
  <dgm:cxnLst>
    <dgm:cxn modelId="{02CBA88E-6943-488D-95E2-7F2E6DCB4269}" type="presOf" srcId="{8EC756A6-AC47-47DB-AFDD-585AD6440C47}" destId="{4FC9CE05-B185-406B-860D-A866FD8B48EE}" srcOrd="0" destOrd="0" presId="urn:microsoft.com/office/officeart/2005/8/layout/target3"/>
    <dgm:cxn modelId="{6FE45641-ABFF-4B84-B8DA-B98C6A7BB41E}" srcId="{D3C9AF8A-B498-4C1D-9EF5-D979198B6EAD}" destId="{0D481843-D473-46E5-9782-FAE172CD1692}" srcOrd="3" destOrd="0" parTransId="{E6EED446-21F4-4FD7-8064-0D472AABBBCF}" sibTransId="{F378A113-5E7E-493B-9CFE-D2FDED2DB438}"/>
    <dgm:cxn modelId="{0422CB0A-86C9-491C-80E1-CD3D343CE662}" type="presOf" srcId="{64ABCDAF-3F1B-4788-9086-41AEB0F71338}" destId="{98BF781A-9717-4DCE-AFFC-61DC345D504C}" srcOrd="1" destOrd="0" presId="urn:microsoft.com/office/officeart/2005/8/layout/target3"/>
    <dgm:cxn modelId="{E7668E3B-DAE0-4308-9D6D-6DCA491B24CE}" type="presOf" srcId="{199DD051-8364-427F-9813-2E5DC8044F1F}" destId="{D7ED905E-7746-43EC-9F5B-6B178F9D7042}" srcOrd="1" destOrd="0" presId="urn:microsoft.com/office/officeart/2005/8/layout/target3"/>
    <dgm:cxn modelId="{8BD1521E-1B0C-4C35-8253-7B634093E2E4}" type="presOf" srcId="{EAB5FE54-B912-4F51-9C8C-E9842D7FAF78}" destId="{FB78A6E9-E7BA-422A-B12C-E3D7E1F76717}" srcOrd="1" destOrd="0" presId="urn:microsoft.com/office/officeart/2005/8/layout/target3"/>
    <dgm:cxn modelId="{EBF39D52-154C-41F0-9F51-16B34D4BBE44}" type="presOf" srcId="{D3C9AF8A-B498-4C1D-9EF5-D979198B6EAD}" destId="{8DADC8EF-4F98-4E25-86F9-C697CAA695B4}" srcOrd="0" destOrd="0" presId="urn:microsoft.com/office/officeart/2005/8/layout/target3"/>
    <dgm:cxn modelId="{03DE3EBC-6D55-490F-8529-BF3D3205323B}" srcId="{D3C9AF8A-B498-4C1D-9EF5-D979198B6EAD}" destId="{8EC756A6-AC47-47DB-AFDD-585AD6440C47}" srcOrd="0" destOrd="0" parTransId="{5FEBB022-4FBC-46D7-B60E-0F13EA00A5ED}" sibTransId="{06E41187-4B90-461F-A046-668220719A9B}"/>
    <dgm:cxn modelId="{3E9D9D7A-3C85-4267-BC28-8C840008E75D}" srcId="{D3C9AF8A-B498-4C1D-9EF5-D979198B6EAD}" destId="{EAB5FE54-B912-4F51-9C8C-E9842D7FAF78}" srcOrd="4" destOrd="0" parTransId="{052304A0-0CA3-4460-8F4A-F2D5B6C7718E}" sibTransId="{B012DA1F-FEE2-45CB-B5F3-DC146D87BCE9}"/>
    <dgm:cxn modelId="{198E9400-CAF0-46E4-8093-8801F2ABE26F}" type="presOf" srcId="{199DD051-8364-427F-9813-2E5DC8044F1F}" destId="{B13EFA0E-3249-487E-BDE0-D38C4357506D}" srcOrd="0" destOrd="0" presId="urn:microsoft.com/office/officeart/2005/8/layout/target3"/>
    <dgm:cxn modelId="{807963D4-7DCF-4DAB-BDDD-01E551E8886C}" type="presOf" srcId="{0D481843-D473-46E5-9782-FAE172CD1692}" destId="{10266242-AFEA-4CB4-A076-6DD47BF72959}" srcOrd="0" destOrd="0" presId="urn:microsoft.com/office/officeart/2005/8/layout/target3"/>
    <dgm:cxn modelId="{7BCDA4E1-FEF4-4249-85C7-E0AA78B48372}" type="presOf" srcId="{8EC756A6-AC47-47DB-AFDD-585AD6440C47}" destId="{B71A6E6A-A020-4323-957B-BA0D4C3A7A27}" srcOrd="1" destOrd="0" presId="urn:microsoft.com/office/officeart/2005/8/layout/target3"/>
    <dgm:cxn modelId="{CE5F0416-ACA3-4ADF-8F80-1024BFCC71E8}" type="presOf" srcId="{0D481843-D473-46E5-9782-FAE172CD1692}" destId="{06C74C78-B3BC-4DB3-8991-D91E4684CB6E}" srcOrd="1" destOrd="0" presId="urn:microsoft.com/office/officeart/2005/8/layout/target3"/>
    <dgm:cxn modelId="{35CD365C-FEB5-4523-B7C4-2218FE40BCF1}" type="presOf" srcId="{64ABCDAF-3F1B-4788-9086-41AEB0F71338}" destId="{6262BD8C-7A5C-4E86-815F-36A6C2CF89F6}" srcOrd="0" destOrd="0" presId="urn:microsoft.com/office/officeart/2005/8/layout/target3"/>
    <dgm:cxn modelId="{94368C7E-21F0-4A1C-926C-006E1C6CAA8C}" type="presOf" srcId="{EAB5FE54-B912-4F51-9C8C-E9842D7FAF78}" destId="{C8E6E244-5863-4445-A536-83DF8732498F}" srcOrd="0" destOrd="0" presId="urn:microsoft.com/office/officeart/2005/8/layout/target3"/>
    <dgm:cxn modelId="{5A97F52E-BBDF-4FFA-AEC3-8042EF624FE0}" srcId="{D3C9AF8A-B498-4C1D-9EF5-D979198B6EAD}" destId="{64ABCDAF-3F1B-4788-9086-41AEB0F71338}" srcOrd="1" destOrd="0" parTransId="{1D04E4B1-D39B-4327-B72B-908B39070195}" sibTransId="{FE8589B6-CFA1-48A0-BA1D-A2C9E0AA629D}"/>
    <dgm:cxn modelId="{AB9D9B67-6AE3-46C5-901F-3C44BB2231FB}" srcId="{D3C9AF8A-B498-4C1D-9EF5-D979198B6EAD}" destId="{199DD051-8364-427F-9813-2E5DC8044F1F}" srcOrd="2" destOrd="0" parTransId="{C6949127-CAD2-46B0-B3D2-6FE4BFF4C4FD}" sibTransId="{B7B4267A-0B34-4090-952B-8ADA2AE9F495}"/>
    <dgm:cxn modelId="{DD82F486-F58F-4809-9A33-20BCB27BF40D}" type="presParOf" srcId="{8DADC8EF-4F98-4E25-86F9-C697CAA695B4}" destId="{577B18BE-E3F6-4932-B2C4-F9454843FF41}" srcOrd="0" destOrd="0" presId="urn:microsoft.com/office/officeart/2005/8/layout/target3"/>
    <dgm:cxn modelId="{DF8A903A-998B-4D6B-AC88-C592735D6B6C}" type="presParOf" srcId="{8DADC8EF-4F98-4E25-86F9-C697CAA695B4}" destId="{08BCDA8D-1424-4C7D-A81A-05BC7EC2A1E6}" srcOrd="1" destOrd="0" presId="urn:microsoft.com/office/officeart/2005/8/layout/target3"/>
    <dgm:cxn modelId="{792F862D-53E1-4328-9512-B5B8A2A72CB5}" type="presParOf" srcId="{8DADC8EF-4F98-4E25-86F9-C697CAA695B4}" destId="{4FC9CE05-B185-406B-860D-A866FD8B48EE}" srcOrd="2" destOrd="0" presId="urn:microsoft.com/office/officeart/2005/8/layout/target3"/>
    <dgm:cxn modelId="{DEED4BC4-A74D-4FE9-9DDA-415B2568E85E}" type="presParOf" srcId="{8DADC8EF-4F98-4E25-86F9-C697CAA695B4}" destId="{F51EBA45-E092-4CB4-ABB4-8BB2B1BEBA84}" srcOrd="3" destOrd="0" presId="urn:microsoft.com/office/officeart/2005/8/layout/target3"/>
    <dgm:cxn modelId="{E4EDED67-2068-444A-864B-8747DCDB04CB}" type="presParOf" srcId="{8DADC8EF-4F98-4E25-86F9-C697CAA695B4}" destId="{C9FFA671-5E56-43BB-A95D-B1AD2454EBC5}" srcOrd="4" destOrd="0" presId="urn:microsoft.com/office/officeart/2005/8/layout/target3"/>
    <dgm:cxn modelId="{DFF31CD6-33FE-4C61-A2AB-D28A197E1E87}" type="presParOf" srcId="{8DADC8EF-4F98-4E25-86F9-C697CAA695B4}" destId="{6262BD8C-7A5C-4E86-815F-36A6C2CF89F6}" srcOrd="5" destOrd="0" presId="urn:microsoft.com/office/officeart/2005/8/layout/target3"/>
    <dgm:cxn modelId="{B4DE0832-C990-4263-B6EB-170B0E072D60}" type="presParOf" srcId="{8DADC8EF-4F98-4E25-86F9-C697CAA695B4}" destId="{FDFAB7C4-F6F3-464C-945F-FE31B69B1734}" srcOrd="6" destOrd="0" presId="urn:microsoft.com/office/officeart/2005/8/layout/target3"/>
    <dgm:cxn modelId="{F8936D8E-B029-401C-98F7-4AB7D3601A69}" type="presParOf" srcId="{8DADC8EF-4F98-4E25-86F9-C697CAA695B4}" destId="{DEFE571E-E015-43AF-B3CD-0C66729F0D27}" srcOrd="7" destOrd="0" presId="urn:microsoft.com/office/officeart/2005/8/layout/target3"/>
    <dgm:cxn modelId="{5477686F-B79B-40AA-B033-48100F155258}" type="presParOf" srcId="{8DADC8EF-4F98-4E25-86F9-C697CAA695B4}" destId="{B13EFA0E-3249-487E-BDE0-D38C4357506D}" srcOrd="8" destOrd="0" presId="urn:microsoft.com/office/officeart/2005/8/layout/target3"/>
    <dgm:cxn modelId="{36045972-C7D0-4970-8B1D-21DCC4583A27}" type="presParOf" srcId="{8DADC8EF-4F98-4E25-86F9-C697CAA695B4}" destId="{DE335D8B-2551-44B2-9A13-E812D97D7FB3}" srcOrd="9" destOrd="0" presId="urn:microsoft.com/office/officeart/2005/8/layout/target3"/>
    <dgm:cxn modelId="{3FB261A4-2B0C-4E2A-BE0C-C44DA6375389}" type="presParOf" srcId="{8DADC8EF-4F98-4E25-86F9-C697CAA695B4}" destId="{2F0729F4-9339-400B-B7F9-4038CE6DF64B}" srcOrd="10" destOrd="0" presId="urn:microsoft.com/office/officeart/2005/8/layout/target3"/>
    <dgm:cxn modelId="{E62C5CA7-C36F-4EA9-97A2-AD8AD182424C}" type="presParOf" srcId="{8DADC8EF-4F98-4E25-86F9-C697CAA695B4}" destId="{10266242-AFEA-4CB4-A076-6DD47BF72959}" srcOrd="11" destOrd="0" presId="urn:microsoft.com/office/officeart/2005/8/layout/target3"/>
    <dgm:cxn modelId="{26F594D5-9332-4914-886B-87E1653B5712}" type="presParOf" srcId="{8DADC8EF-4F98-4E25-86F9-C697CAA695B4}" destId="{A24218BD-686D-4C07-B1B2-08A6A8E50496}" srcOrd="12" destOrd="0" presId="urn:microsoft.com/office/officeart/2005/8/layout/target3"/>
    <dgm:cxn modelId="{B7EDA7AA-6B62-44E1-A2E5-3728BA2A39B5}" type="presParOf" srcId="{8DADC8EF-4F98-4E25-86F9-C697CAA695B4}" destId="{51637AA4-D88E-474B-A09A-B2D50B121563}" srcOrd="13" destOrd="0" presId="urn:microsoft.com/office/officeart/2005/8/layout/target3"/>
    <dgm:cxn modelId="{97A024B0-CA3B-413F-B24B-E78463C77779}" type="presParOf" srcId="{8DADC8EF-4F98-4E25-86F9-C697CAA695B4}" destId="{C8E6E244-5863-4445-A536-83DF8732498F}" srcOrd="14" destOrd="0" presId="urn:microsoft.com/office/officeart/2005/8/layout/target3"/>
    <dgm:cxn modelId="{7B43FE53-5581-4486-9657-D7EA9EF67DBD}" type="presParOf" srcId="{8DADC8EF-4F98-4E25-86F9-C697CAA695B4}" destId="{B71A6E6A-A020-4323-957B-BA0D4C3A7A27}" srcOrd="15" destOrd="0" presId="urn:microsoft.com/office/officeart/2005/8/layout/target3"/>
    <dgm:cxn modelId="{1A4C1B86-0C59-48A3-8FEE-4FAB65170BEE}" type="presParOf" srcId="{8DADC8EF-4F98-4E25-86F9-C697CAA695B4}" destId="{98BF781A-9717-4DCE-AFFC-61DC345D504C}" srcOrd="16" destOrd="0" presId="urn:microsoft.com/office/officeart/2005/8/layout/target3"/>
    <dgm:cxn modelId="{E9A28547-5B92-4254-B5C4-5111C55578DC}" type="presParOf" srcId="{8DADC8EF-4F98-4E25-86F9-C697CAA695B4}" destId="{D7ED905E-7746-43EC-9F5B-6B178F9D7042}" srcOrd="17" destOrd="0" presId="urn:microsoft.com/office/officeart/2005/8/layout/target3"/>
    <dgm:cxn modelId="{B8568FF9-4030-4F22-A085-C01AC5AF8E07}" type="presParOf" srcId="{8DADC8EF-4F98-4E25-86F9-C697CAA695B4}" destId="{06C74C78-B3BC-4DB3-8991-D91E4684CB6E}" srcOrd="18" destOrd="0" presId="urn:microsoft.com/office/officeart/2005/8/layout/target3"/>
    <dgm:cxn modelId="{092DCEC5-C8DC-4DA5-9590-94DAFB3F29A9}" type="presParOf" srcId="{8DADC8EF-4F98-4E25-86F9-C697CAA695B4}" destId="{FB78A6E9-E7BA-422A-B12C-E3D7E1F76717}" srcOrd="19"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139D178-C33B-441C-B3FE-32F147AD8C3E}" type="doc">
      <dgm:prSet loTypeId="urn:microsoft.com/office/officeart/2005/8/layout/cycle5" loCatId="cycle" qsTypeId="urn:microsoft.com/office/officeart/2005/8/quickstyle/3d3" qsCatId="3D" csTypeId="urn:microsoft.com/office/officeart/2005/8/colors/accent2_2" csCatId="accent2" phldr="1"/>
      <dgm:spPr/>
      <dgm:t>
        <a:bodyPr/>
        <a:lstStyle/>
        <a:p>
          <a:endParaRPr lang="en-US"/>
        </a:p>
      </dgm:t>
    </dgm:pt>
    <dgm:pt modelId="{FCAFB549-458A-403C-A3CA-BA417119C478}">
      <dgm:prSet phldrT="[Text]"/>
      <dgm:spPr/>
      <dgm:t>
        <a:bodyPr/>
        <a:lstStyle/>
        <a:p>
          <a:r>
            <a:rPr lang="en-US" b="1" dirty="0" smtClean="0">
              <a:solidFill>
                <a:srgbClr val="7D110C"/>
              </a:solidFill>
              <a:effectLst>
                <a:outerShdw blurRad="38100" dist="38100" dir="2700000" algn="tl">
                  <a:srgbClr val="000000">
                    <a:alpha val="43137"/>
                  </a:srgbClr>
                </a:outerShdw>
              </a:effectLst>
              <a:latin typeface="Open Sans"/>
            </a:rPr>
            <a:t>Entry point as felt need</a:t>
          </a:r>
          <a:endParaRPr lang="en-US" b="1" dirty="0">
            <a:solidFill>
              <a:srgbClr val="7D110C"/>
            </a:solidFill>
            <a:effectLst>
              <a:outerShdw blurRad="38100" dist="38100" dir="2700000" algn="tl">
                <a:srgbClr val="000000">
                  <a:alpha val="43137"/>
                </a:srgbClr>
              </a:outerShdw>
            </a:effectLst>
            <a:latin typeface="Open Sans"/>
          </a:endParaRPr>
        </a:p>
      </dgm:t>
    </dgm:pt>
    <dgm:pt modelId="{EF1F960D-C3DA-4F26-954F-84AB1F52FAE8}" type="parTrans" cxnId="{4CDFB1EC-E613-48FD-BFF8-BB93EBB68165}">
      <dgm:prSet/>
      <dgm:spPr/>
      <dgm:t>
        <a:bodyPr/>
        <a:lstStyle/>
        <a:p>
          <a:endParaRPr lang="en-US"/>
        </a:p>
      </dgm:t>
    </dgm:pt>
    <dgm:pt modelId="{82534CFD-7A82-45A9-995F-D8E98CF3E8FB}" type="sibTrans" cxnId="{4CDFB1EC-E613-48FD-BFF8-BB93EBB68165}">
      <dgm:prSet/>
      <dgm:spPr>
        <a:ln w="66675">
          <a:solidFill>
            <a:srgbClr val="7D110C"/>
          </a:solidFill>
        </a:ln>
      </dgm:spPr>
      <dgm:t>
        <a:bodyPr/>
        <a:lstStyle/>
        <a:p>
          <a:endParaRPr lang="en-US"/>
        </a:p>
      </dgm:t>
    </dgm:pt>
    <dgm:pt modelId="{2700B18A-AD79-4050-8460-9E82C3FBD03B}">
      <dgm:prSet phldrT="[Text]"/>
      <dgm:spPr/>
      <dgm:t>
        <a:bodyPr/>
        <a:lstStyle/>
        <a:p>
          <a:r>
            <a:rPr lang="en-US" b="1" dirty="0" smtClean="0">
              <a:solidFill>
                <a:srgbClr val="7D110C"/>
              </a:solidFill>
              <a:effectLst>
                <a:outerShdw blurRad="38100" dist="38100" dir="2700000" algn="tl">
                  <a:srgbClr val="000000">
                    <a:alpha val="43137"/>
                  </a:srgbClr>
                </a:outerShdw>
              </a:effectLst>
              <a:latin typeface="Open Sans"/>
            </a:rPr>
            <a:t>Formulation of a plan to change practice</a:t>
          </a:r>
          <a:endParaRPr lang="en-US" b="1" dirty="0">
            <a:solidFill>
              <a:srgbClr val="7D110C"/>
            </a:solidFill>
            <a:effectLst>
              <a:outerShdw blurRad="38100" dist="38100" dir="2700000" algn="tl">
                <a:srgbClr val="000000">
                  <a:alpha val="43137"/>
                </a:srgbClr>
              </a:outerShdw>
            </a:effectLst>
            <a:latin typeface="Open Sans"/>
          </a:endParaRPr>
        </a:p>
      </dgm:t>
    </dgm:pt>
    <dgm:pt modelId="{4700F1D9-BE15-40CF-827B-13AF6860399C}" type="parTrans" cxnId="{B2798290-0A7E-4C37-BF62-AEAADD6194E3}">
      <dgm:prSet/>
      <dgm:spPr/>
      <dgm:t>
        <a:bodyPr/>
        <a:lstStyle/>
        <a:p>
          <a:endParaRPr lang="en-US"/>
        </a:p>
      </dgm:t>
    </dgm:pt>
    <dgm:pt modelId="{E22E8EF5-D0DA-427E-B153-B8FC17FD349B}" type="sibTrans" cxnId="{B2798290-0A7E-4C37-BF62-AEAADD6194E3}">
      <dgm:prSet/>
      <dgm:spPr>
        <a:ln w="66675">
          <a:solidFill>
            <a:srgbClr val="7D110C"/>
          </a:solidFill>
        </a:ln>
      </dgm:spPr>
      <dgm:t>
        <a:bodyPr/>
        <a:lstStyle/>
        <a:p>
          <a:endParaRPr lang="en-US"/>
        </a:p>
      </dgm:t>
    </dgm:pt>
    <dgm:pt modelId="{F9A05147-2FBA-4901-94A9-15EE9FF5FA26}">
      <dgm:prSet phldrT="[Text]"/>
      <dgm:spPr/>
      <dgm:t>
        <a:bodyPr/>
        <a:lstStyle/>
        <a:p>
          <a:r>
            <a:rPr lang="en-US" b="1" dirty="0" smtClean="0">
              <a:solidFill>
                <a:srgbClr val="7D110C"/>
              </a:solidFill>
              <a:effectLst>
                <a:outerShdw blurRad="38100" dist="38100" dir="2700000" algn="tl">
                  <a:srgbClr val="000000">
                    <a:alpha val="43137"/>
                  </a:srgbClr>
                </a:outerShdw>
              </a:effectLst>
              <a:latin typeface="Open Sans"/>
            </a:rPr>
            <a:t>Active experimentation with the new idea</a:t>
          </a:r>
          <a:endParaRPr lang="en-US" b="1" dirty="0">
            <a:solidFill>
              <a:srgbClr val="7D110C"/>
            </a:solidFill>
            <a:effectLst>
              <a:outerShdw blurRad="38100" dist="38100" dir="2700000" algn="tl">
                <a:srgbClr val="000000">
                  <a:alpha val="43137"/>
                </a:srgbClr>
              </a:outerShdw>
            </a:effectLst>
            <a:latin typeface="Open Sans"/>
          </a:endParaRPr>
        </a:p>
      </dgm:t>
    </dgm:pt>
    <dgm:pt modelId="{8A87182A-5F8C-4B28-AB7D-7BFED5325C94}" type="parTrans" cxnId="{21EF1DA9-FFBF-407B-B020-3D3DCDFD0289}">
      <dgm:prSet/>
      <dgm:spPr/>
      <dgm:t>
        <a:bodyPr/>
        <a:lstStyle/>
        <a:p>
          <a:endParaRPr lang="en-US"/>
        </a:p>
      </dgm:t>
    </dgm:pt>
    <dgm:pt modelId="{3C394FE7-9BC3-4B72-AD67-69A19BEDF569}" type="sibTrans" cxnId="{21EF1DA9-FFBF-407B-B020-3D3DCDFD0289}">
      <dgm:prSet/>
      <dgm:spPr>
        <a:ln w="66675">
          <a:solidFill>
            <a:srgbClr val="7D110C"/>
          </a:solidFill>
        </a:ln>
      </dgm:spPr>
      <dgm:t>
        <a:bodyPr/>
        <a:lstStyle/>
        <a:p>
          <a:endParaRPr lang="en-US"/>
        </a:p>
      </dgm:t>
    </dgm:pt>
    <dgm:pt modelId="{CC2E58CC-EC2C-4B59-B401-F609B63B9B12}">
      <dgm:prSet phldrT="[Text]"/>
      <dgm:spPr/>
      <dgm:t>
        <a:bodyPr/>
        <a:lstStyle/>
        <a:p>
          <a:r>
            <a:rPr lang="en-US" b="1" dirty="0" smtClean="0">
              <a:solidFill>
                <a:srgbClr val="7D110C"/>
              </a:solidFill>
              <a:effectLst>
                <a:outerShdw blurRad="38100" dist="38100" dir="2700000" algn="tl">
                  <a:srgbClr val="000000">
                    <a:alpha val="43137"/>
                  </a:srgbClr>
                </a:outerShdw>
              </a:effectLst>
              <a:latin typeface="Open Sans"/>
            </a:rPr>
            <a:t>Observation of impact of new practice</a:t>
          </a:r>
          <a:endParaRPr lang="en-US" b="1" dirty="0">
            <a:solidFill>
              <a:srgbClr val="7D110C"/>
            </a:solidFill>
            <a:effectLst>
              <a:outerShdw blurRad="38100" dist="38100" dir="2700000" algn="tl">
                <a:srgbClr val="000000">
                  <a:alpha val="43137"/>
                </a:srgbClr>
              </a:outerShdw>
            </a:effectLst>
            <a:latin typeface="Open Sans"/>
          </a:endParaRPr>
        </a:p>
      </dgm:t>
    </dgm:pt>
    <dgm:pt modelId="{DC212A9E-6F72-41C4-8C59-AE78302384CB}" type="parTrans" cxnId="{DC74F907-549B-416C-A3B0-B5A225D79953}">
      <dgm:prSet/>
      <dgm:spPr/>
      <dgm:t>
        <a:bodyPr/>
        <a:lstStyle/>
        <a:p>
          <a:endParaRPr lang="en-US"/>
        </a:p>
      </dgm:t>
    </dgm:pt>
    <dgm:pt modelId="{5C33B554-F231-426F-8454-7BCE3FDF3D13}" type="sibTrans" cxnId="{DC74F907-549B-416C-A3B0-B5A225D79953}">
      <dgm:prSet/>
      <dgm:spPr>
        <a:ln w="66675">
          <a:solidFill>
            <a:srgbClr val="7D110C"/>
          </a:solidFill>
        </a:ln>
      </dgm:spPr>
      <dgm:t>
        <a:bodyPr/>
        <a:lstStyle/>
        <a:p>
          <a:endParaRPr lang="en-US"/>
        </a:p>
      </dgm:t>
    </dgm:pt>
    <dgm:pt modelId="{78D6BA05-4426-4366-8211-8ECDFAB5136B}">
      <dgm:prSet/>
      <dgm:spPr/>
      <dgm:t>
        <a:bodyPr/>
        <a:lstStyle/>
        <a:p>
          <a:r>
            <a:rPr lang="en-US" b="1" dirty="0" smtClean="0">
              <a:solidFill>
                <a:srgbClr val="7D110C"/>
              </a:solidFill>
              <a:effectLst>
                <a:outerShdw blurRad="38100" dist="38100" dir="2700000" algn="tl">
                  <a:srgbClr val="000000">
                    <a:alpha val="43137"/>
                  </a:srgbClr>
                </a:outerShdw>
              </a:effectLst>
              <a:latin typeface="Open Sans"/>
            </a:rPr>
            <a:t>Reflection and implications for future teaching</a:t>
          </a:r>
          <a:endParaRPr lang="en-US" b="1" dirty="0">
            <a:solidFill>
              <a:srgbClr val="7D110C"/>
            </a:solidFill>
            <a:effectLst>
              <a:outerShdw blurRad="38100" dist="38100" dir="2700000" algn="tl">
                <a:srgbClr val="000000">
                  <a:alpha val="43137"/>
                </a:srgbClr>
              </a:outerShdw>
            </a:effectLst>
            <a:latin typeface="Open Sans"/>
          </a:endParaRPr>
        </a:p>
      </dgm:t>
    </dgm:pt>
    <dgm:pt modelId="{77536639-630B-4313-AF27-C48DE14F97D0}" type="parTrans" cxnId="{07F624C4-06EE-48B1-A968-3EB32343A59C}">
      <dgm:prSet/>
      <dgm:spPr/>
      <dgm:t>
        <a:bodyPr/>
        <a:lstStyle/>
        <a:p>
          <a:endParaRPr lang="en-US"/>
        </a:p>
      </dgm:t>
    </dgm:pt>
    <dgm:pt modelId="{7366A8A8-9392-44B0-A734-EB2C263C4C10}" type="sibTrans" cxnId="{07F624C4-06EE-48B1-A968-3EB32343A59C}">
      <dgm:prSet/>
      <dgm:spPr>
        <a:solidFill>
          <a:srgbClr val="7D110C"/>
        </a:solidFill>
        <a:ln w="66675">
          <a:solidFill>
            <a:srgbClr val="7D110C"/>
          </a:solidFill>
        </a:ln>
      </dgm:spPr>
      <dgm:t>
        <a:bodyPr/>
        <a:lstStyle/>
        <a:p>
          <a:endParaRPr lang="en-US"/>
        </a:p>
      </dgm:t>
    </dgm:pt>
    <dgm:pt modelId="{DC4E7120-9507-4EFB-BD6E-6E292A2B8538}" type="pres">
      <dgm:prSet presAssocID="{F139D178-C33B-441C-B3FE-32F147AD8C3E}" presName="cycle" presStyleCnt="0">
        <dgm:presLayoutVars>
          <dgm:dir/>
          <dgm:resizeHandles val="exact"/>
        </dgm:presLayoutVars>
      </dgm:prSet>
      <dgm:spPr/>
      <dgm:t>
        <a:bodyPr/>
        <a:lstStyle/>
        <a:p>
          <a:endParaRPr lang="en-US"/>
        </a:p>
      </dgm:t>
    </dgm:pt>
    <dgm:pt modelId="{31E971F3-49CD-4478-8566-6094538AEB00}" type="pres">
      <dgm:prSet presAssocID="{FCAFB549-458A-403C-A3CA-BA417119C478}" presName="node" presStyleLbl="node1" presStyleIdx="0" presStyleCnt="5">
        <dgm:presLayoutVars>
          <dgm:bulletEnabled val="1"/>
        </dgm:presLayoutVars>
      </dgm:prSet>
      <dgm:spPr/>
      <dgm:t>
        <a:bodyPr/>
        <a:lstStyle/>
        <a:p>
          <a:endParaRPr lang="en-US"/>
        </a:p>
      </dgm:t>
    </dgm:pt>
    <dgm:pt modelId="{91850102-97EB-419C-A516-3BD84CC664CA}" type="pres">
      <dgm:prSet presAssocID="{FCAFB549-458A-403C-A3CA-BA417119C478}" presName="spNode" presStyleCnt="0"/>
      <dgm:spPr/>
    </dgm:pt>
    <dgm:pt modelId="{4E3FA25B-A40C-4AF2-B887-A5F8BF3F6F3B}" type="pres">
      <dgm:prSet presAssocID="{82534CFD-7A82-45A9-995F-D8E98CF3E8FB}" presName="sibTrans" presStyleLbl="sibTrans1D1" presStyleIdx="0" presStyleCnt="5"/>
      <dgm:spPr/>
      <dgm:t>
        <a:bodyPr/>
        <a:lstStyle/>
        <a:p>
          <a:endParaRPr lang="en-US"/>
        </a:p>
      </dgm:t>
    </dgm:pt>
    <dgm:pt modelId="{09B705AD-63B0-477B-B7B7-75A77903073C}" type="pres">
      <dgm:prSet presAssocID="{2700B18A-AD79-4050-8460-9E82C3FBD03B}" presName="node" presStyleLbl="node1" presStyleIdx="1" presStyleCnt="5">
        <dgm:presLayoutVars>
          <dgm:bulletEnabled val="1"/>
        </dgm:presLayoutVars>
      </dgm:prSet>
      <dgm:spPr/>
      <dgm:t>
        <a:bodyPr/>
        <a:lstStyle/>
        <a:p>
          <a:endParaRPr lang="en-US"/>
        </a:p>
      </dgm:t>
    </dgm:pt>
    <dgm:pt modelId="{6FA60AF7-73DE-417C-A07C-B9864A21513F}" type="pres">
      <dgm:prSet presAssocID="{2700B18A-AD79-4050-8460-9E82C3FBD03B}" presName="spNode" presStyleCnt="0"/>
      <dgm:spPr/>
    </dgm:pt>
    <dgm:pt modelId="{334C085A-D4E3-40D5-9A1F-3CCAAFD0C6B7}" type="pres">
      <dgm:prSet presAssocID="{E22E8EF5-D0DA-427E-B153-B8FC17FD349B}" presName="sibTrans" presStyleLbl="sibTrans1D1" presStyleIdx="1" presStyleCnt="5"/>
      <dgm:spPr/>
      <dgm:t>
        <a:bodyPr/>
        <a:lstStyle/>
        <a:p>
          <a:endParaRPr lang="en-US"/>
        </a:p>
      </dgm:t>
    </dgm:pt>
    <dgm:pt modelId="{0E75F7D8-455A-4B34-944A-8C7907C66F39}" type="pres">
      <dgm:prSet presAssocID="{F9A05147-2FBA-4901-94A9-15EE9FF5FA26}" presName="node" presStyleLbl="node1" presStyleIdx="2" presStyleCnt="5">
        <dgm:presLayoutVars>
          <dgm:bulletEnabled val="1"/>
        </dgm:presLayoutVars>
      </dgm:prSet>
      <dgm:spPr/>
      <dgm:t>
        <a:bodyPr/>
        <a:lstStyle/>
        <a:p>
          <a:endParaRPr lang="en-US"/>
        </a:p>
      </dgm:t>
    </dgm:pt>
    <dgm:pt modelId="{9641E112-936C-403A-BFBB-7AC1816346C5}" type="pres">
      <dgm:prSet presAssocID="{F9A05147-2FBA-4901-94A9-15EE9FF5FA26}" presName="spNode" presStyleCnt="0"/>
      <dgm:spPr/>
    </dgm:pt>
    <dgm:pt modelId="{64888E69-BB36-45FD-A4A8-323D7B7EA991}" type="pres">
      <dgm:prSet presAssocID="{3C394FE7-9BC3-4B72-AD67-69A19BEDF569}" presName="sibTrans" presStyleLbl="sibTrans1D1" presStyleIdx="2" presStyleCnt="5"/>
      <dgm:spPr/>
      <dgm:t>
        <a:bodyPr/>
        <a:lstStyle/>
        <a:p>
          <a:endParaRPr lang="en-US"/>
        </a:p>
      </dgm:t>
    </dgm:pt>
    <dgm:pt modelId="{896B9500-8984-4104-89C4-6BFFA346296C}" type="pres">
      <dgm:prSet presAssocID="{CC2E58CC-EC2C-4B59-B401-F609B63B9B12}" presName="node" presStyleLbl="node1" presStyleIdx="3" presStyleCnt="5">
        <dgm:presLayoutVars>
          <dgm:bulletEnabled val="1"/>
        </dgm:presLayoutVars>
      </dgm:prSet>
      <dgm:spPr/>
      <dgm:t>
        <a:bodyPr/>
        <a:lstStyle/>
        <a:p>
          <a:endParaRPr lang="en-US"/>
        </a:p>
      </dgm:t>
    </dgm:pt>
    <dgm:pt modelId="{BC4375BF-5CB6-4C42-B8C8-AA910A6A8C8A}" type="pres">
      <dgm:prSet presAssocID="{CC2E58CC-EC2C-4B59-B401-F609B63B9B12}" presName="spNode" presStyleCnt="0"/>
      <dgm:spPr/>
    </dgm:pt>
    <dgm:pt modelId="{151FADCF-284C-48C1-9740-F4A4214CA0EA}" type="pres">
      <dgm:prSet presAssocID="{5C33B554-F231-426F-8454-7BCE3FDF3D13}" presName="sibTrans" presStyleLbl="sibTrans1D1" presStyleIdx="3" presStyleCnt="5"/>
      <dgm:spPr/>
      <dgm:t>
        <a:bodyPr/>
        <a:lstStyle/>
        <a:p>
          <a:endParaRPr lang="en-US"/>
        </a:p>
      </dgm:t>
    </dgm:pt>
    <dgm:pt modelId="{4242E241-94D1-491E-AC09-0FD4C7A81146}" type="pres">
      <dgm:prSet presAssocID="{78D6BA05-4426-4366-8211-8ECDFAB5136B}" presName="node" presStyleLbl="node1" presStyleIdx="4" presStyleCnt="5">
        <dgm:presLayoutVars>
          <dgm:bulletEnabled val="1"/>
        </dgm:presLayoutVars>
      </dgm:prSet>
      <dgm:spPr/>
      <dgm:t>
        <a:bodyPr/>
        <a:lstStyle/>
        <a:p>
          <a:endParaRPr lang="en-US"/>
        </a:p>
      </dgm:t>
    </dgm:pt>
    <dgm:pt modelId="{7AF9074F-7246-4F89-BAB1-672F2C196BC6}" type="pres">
      <dgm:prSet presAssocID="{78D6BA05-4426-4366-8211-8ECDFAB5136B}" presName="spNode" presStyleCnt="0"/>
      <dgm:spPr/>
    </dgm:pt>
    <dgm:pt modelId="{EAD8FC8C-1748-4EF4-AEAB-8FE77FCAEBEE}" type="pres">
      <dgm:prSet presAssocID="{7366A8A8-9392-44B0-A734-EB2C263C4C10}" presName="sibTrans" presStyleLbl="sibTrans1D1" presStyleIdx="4" presStyleCnt="5"/>
      <dgm:spPr/>
      <dgm:t>
        <a:bodyPr/>
        <a:lstStyle/>
        <a:p>
          <a:endParaRPr lang="en-US"/>
        </a:p>
      </dgm:t>
    </dgm:pt>
  </dgm:ptLst>
  <dgm:cxnLst>
    <dgm:cxn modelId="{396F3199-3E56-40CE-AB50-14FE4FC0AA21}" type="presOf" srcId="{F9A05147-2FBA-4901-94A9-15EE9FF5FA26}" destId="{0E75F7D8-455A-4B34-944A-8C7907C66F39}" srcOrd="0" destOrd="0" presId="urn:microsoft.com/office/officeart/2005/8/layout/cycle5"/>
    <dgm:cxn modelId="{98FCB10C-AF3D-4AC3-8DC7-18A954BB88B5}" type="presOf" srcId="{FCAFB549-458A-403C-A3CA-BA417119C478}" destId="{31E971F3-49CD-4478-8566-6094538AEB00}" srcOrd="0" destOrd="0" presId="urn:microsoft.com/office/officeart/2005/8/layout/cycle5"/>
    <dgm:cxn modelId="{3A5BA230-5E4D-44DE-948D-92DCD8703FCA}" type="presOf" srcId="{78D6BA05-4426-4366-8211-8ECDFAB5136B}" destId="{4242E241-94D1-491E-AC09-0FD4C7A81146}" srcOrd="0" destOrd="0" presId="urn:microsoft.com/office/officeart/2005/8/layout/cycle5"/>
    <dgm:cxn modelId="{29DB2813-AC53-47A5-84E7-21C232F784A3}" type="presOf" srcId="{E22E8EF5-D0DA-427E-B153-B8FC17FD349B}" destId="{334C085A-D4E3-40D5-9A1F-3CCAAFD0C6B7}" srcOrd="0" destOrd="0" presId="urn:microsoft.com/office/officeart/2005/8/layout/cycle5"/>
    <dgm:cxn modelId="{206948AA-141B-4374-A378-201AE821E021}" type="presOf" srcId="{82534CFD-7A82-45A9-995F-D8E98CF3E8FB}" destId="{4E3FA25B-A40C-4AF2-B887-A5F8BF3F6F3B}" srcOrd="0" destOrd="0" presId="urn:microsoft.com/office/officeart/2005/8/layout/cycle5"/>
    <dgm:cxn modelId="{DC74F907-549B-416C-A3B0-B5A225D79953}" srcId="{F139D178-C33B-441C-B3FE-32F147AD8C3E}" destId="{CC2E58CC-EC2C-4B59-B401-F609B63B9B12}" srcOrd="3" destOrd="0" parTransId="{DC212A9E-6F72-41C4-8C59-AE78302384CB}" sibTransId="{5C33B554-F231-426F-8454-7BCE3FDF3D13}"/>
    <dgm:cxn modelId="{B2798290-0A7E-4C37-BF62-AEAADD6194E3}" srcId="{F139D178-C33B-441C-B3FE-32F147AD8C3E}" destId="{2700B18A-AD79-4050-8460-9E82C3FBD03B}" srcOrd="1" destOrd="0" parTransId="{4700F1D9-BE15-40CF-827B-13AF6860399C}" sibTransId="{E22E8EF5-D0DA-427E-B153-B8FC17FD349B}"/>
    <dgm:cxn modelId="{07F624C4-06EE-48B1-A968-3EB32343A59C}" srcId="{F139D178-C33B-441C-B3FE-32F147AD8C3E}" destId="{78D6BA05-4426-4366-8211-8ECDFAB5136B}" srcOrd="4" destOrd="0" parTransId="{77536639-630B-4313-AF27-C48DE14F97D0}" sibTransId="{7366A8A8-9392-44B0-A734-EB2C263C4C10}"/>
    <dgm:cxn modelId="{BB47EB20-C93A-49FF-88E8-57BAE612541C}" type="presOf" srcId="{CC2E58CC-EC2C-4B59-B401-F609B63B9B12}" destId="{896B9500-8984-4104-89C4-6BFFA346296C}" srcOrd="0" destOrd="0" presId="urn:microsoft.com/office/officeart/2005/8/layout/cycle5"/>
    <dgm:cxn modelId="{0FF96682-A9ED-4DFA-A3DF-9E40C0F7ADE7}" type="presOf" srcId="{7366A8A8-9392-44B0-A734-EB2C263C4C10}" destId="{EAD8FC8C-1748-4EF4-AEAB-8FE77FCAEBEE}" srcOrd="0" destOrd="0" presId="urn:microsoft.com/office/officeart/2005/8/layout/cycle5"/>
    <dgm:cxn modelId="{21EF1DA9-FFBF-407B-B020-3D3DCDFD0289}" srcId="{F139D178-C33B-441C-B3FE-32F147AD8C3E}" destId="{F9A05147-2FBA-4901-94A9-15EE9FF5FA26}" srcOrd="2" destOrd="0" parTransId="{8A87182A-5F8C-4B28-AB7D-7BFED5325C94}" sibTransId="{3C394FE7-9BC3-4B72-AD67-69A19BEDF569}"/>
    <dgm:cxn modelId="{00B9C877-49EC-419A-9CED-4E0593CC9FE8}" type="presOf" srcId="{5C33B554-F231-426F-8454-7BCE3FDF3D13}" destId="{151FADCF-284C-48C1-9740-F4A4214CA0EA}" srcOrd="0" destOrd="0" presId="urn:microsoft.com/office/officeart/2005/8/layout/cycle5"/>
    <dgm:cxn modelId="{C3870067-0EE1-4C59-9851-3A568D301D7D}" type="presOf" srcId="{2700B18A-AD79-4050-8460-9E82C3FBD03B}" destId="{09B705AD-63B0-477B-B7B7-75A77903073C}" srcOrd="0" destOrd="0" presId="urn:microsoft.com/office/officeart/2005/8/layout/cycle5"/>
    <dgm:cxn modelId="{156EF8AA-3321-488B-9A04-147062BA9EFA}" type="presOf" srcId="{F139D178-C33B-441C-B3FE-32F147AD8C3E}" destId="{DC4E7120-9507-4EFB-BD6E-6E292A2B8538}" srcOrd="0" destOrd="0" presId="urn:microsoft.com/office/officeart/2005/8/layout/cycle5"/>
    <dgm:cxn modelId="{5861CEF6-763E-426F-9249-98B5DB60EC36}" type="presOf" srcId="{3C394FE7-9BC3-4B72-AD67-69A19BEDF569}" destId="{64888E69-BB36-45FD-A4A8-323D7B7EA991}" srcOrd="0" destOrd="0" presId="urn:microsoft.com/office/officeart/2005/8/layout/cycle5"/>
    <dgm:cxn modelId="{4CDFB1EC-E613-48FD-BFF8-BB93EBB68165}" srcId="{F139D178-C33B-441C-B3FE-32F147AD8C3E}" destId="{FCAFB549-458A-403C-A3CA-BA417119C478}" srcOrd="0" destOrd="0" parTransId="{EF1F960D-C3DA-4F26-954F-84AB1F52FAE8}" sibTransId="{82534CFD-7A82-45A9-995F-D8E98CF3E8FB}"/>
    <dgm:cxn modelId="{AFA7724D-65E9-402C-9795-28C1D36C3E4E}" type="presParOf" srcId="{DC4E7120-9507-4EFB-BD6E-6E292A2B8538}" destId="{31E971F3-49CD-4478-8566-6094538AEB00}" srcOrd="0" destOrd="0" presId="urn:microsoft.com/office/officeart/2005/8/layout/cycle5"/>
    <dgm:cxn modelId="{E9EC8242-2419-401E-9530-AEE8C94831E4}" type="presParOf" srcId="{DC4E7120-9507-4EFB-BD6E-6E292A2B8538}" destId="{91850102-97EB-419C-A516-3BD84CC664CA}" srcOrd="1" destOrd="0" presId="urn:microsoft.com/office/officeart/2005/8/layout/cycle5"/>
    <dgm:cxn modelId="{8AD4728E-4FDB-4D42-B386-CAB2BCF59248}" type="presParOf" srcId="{DC4E7120-9507-4EFB-BD6E-6E292A2B8538}" destId="{4E3FA25B-A40C-4AF2-B887-A5F8BF3F6F3B}" srcOrd="2" destOrd="0" presId="urn:microsoft.com/office/officeart/2005/8/layout/cycle5"/>
    <dgm:cxn modelId="{EC3F1E1F-6E2D-46F9-9C5D-A20CD00FC9B3}" type="presParOf" srcId="{DC4E7120-9507-4EFB-BD6E-6E292A2B8538}" destId="{09B705AD-63B0-477B-B7B7-75A77903073C}" srcOrd="3" destOrd="0" presId="urn:microsoft.com/office/officeart/2005/8/layout/cycle5"/>
    <dgm:cxn modelId="{BFA55DF1-9367-4497-ADCC-1CC58E51F95D}" type="presParOf" srcId="{DC4E7120-9507-4EFB-BD6E-6E292A2B8538}" destId="{6FA60AF7-73DE-417C-A07C-B9864A21513F}" srcOrd="4" destOrd="0" presId="urn:microsoft.com/office/officeart/2005/8/layout/cycle5"/>
    <dgm:cxn modelId="{1296B039-6C17-4D9D-947A-2D7A305B2248}" type="presParOf" srcId="{DC4E7120-9507-4EFB-BD6E-6E292A2B8538}" destId="{334C085A-D4E3-40D5-9A1F-3CCAAFD0C6B7}" srcOrd="5" destOrd="0" presId="urn:microsoft.com/office/officeart/2005/8/layout/cycle5"/>
    <dgm:cxn modelId="{603C3816-FC1D-47BF-A5AA-30BCF2A9BC3B}" type="presParOf" srcId="{DC4E7120-9507-4EFB-BD6E-6E292A2B8538}" destId="{0E75F7D8-455A-4B34-944A-8C7907C66F39}" srcOrd="6" destOrd="0" presId="urn:microsoft.com/office/officeart/2005/8/layout/cycle5"/>
    <dgm:cxn modelId="{61382316-9F0D-4B1B-A159-78CDEE656BFA}" type="presParOf" srcId="{DC4E7120-9507-4EFB-BD6E-6E292A2B8538}" destId="{9641E112-936C-403A-BFBB-7AC1816346C5}" srcOrd="7" destOrd="0" presId="urn:microsoft.com/office/officeart/2005/8/layout/cycle5"/>
    <dgm:cxn modelId="{25B10EAE-CFD7-49D3-9BA5-3725E48DB8F7}" type="presParOf" srcId="{DC4E7120-9507-4EFB-BD6E-6E292A2B8538}" destId="{64888E69-BB36-45FD-A4A8-323D7B7EA991}" srcOrd="8" destOrd="0" presId="urn:microsoft.com/office/officeart/2005/8/layout/cycle5"/>
    <dgm:cxn modelId="{72288378-B54C-40FC-B615-AA43F2091339}" type="presParOf" srcId="{DC4E7120-9507-4EFB-BD6E-6E292A2B8538}" destId="{896B9500-8984-4104-89C4-6BFFA346296C}" srcOrd="9" destOrd="0" presId="urn:microsoft.com/office/officeart/2005/8/layout/cycle5"/>
    <dgm:cxn modelId="{4FD7A021-6C20-4B90-A2BB-A443A745CA53}" type="presParOf" srcId="{DC4E7120-9507-4EFB-BD6E-6E292A2B8538}" destId="{BC4375BF-5CB6-4C42-B8C8-AA910A6A8C8A}" srcOrd="10" destOrd="0" presId="urn:microsoft.com/office/officeart/2005/8/layout/cycle5"/>
    <dgm:cxn modelId="{C7855830-F871-486E-8CB4-0C967222DCE8}" type="presParOf" srcId="{DC4E7120-9507-4EFB-BD6E-6E292A2B8538}" destId="{151FADCF-284C-48C1-9740-F4A4214CA0EA}" srcOrd="11" destOrd="0" presId="urn:microsoft.com/office/officeart/2005/8/layout/cycle5"/>
    <dgm:cxn modelId="{B3C99DB0-A363-4BB2-AAC2-EE4322959C43}" type="presParOf" srcId="{DC4E7120-9507-4EFB-BD6E-6E292A2B8538}" destId="{4242E241-94D1-491E-AC09-0FD4C7A81146}" srcOrd="12" destOrd="0" presId="urn:microsoft.com/office/officeart/2005/8/layout/cycle5"/>
    <dgm:cxn modelId="{75C5EC22-BAC8-4058-ABEE-D510D8E7E4DC}" type="presParOf" srcId="{DC4E7120-9507-4EFB-BD6E-6E292A2B8538}" destId="{7AF9074F-7246-4F89-BAB1-672F2C196BC6}" srcOrd="13" destOrd="0" presId="urn:microsoft.com/office/officeart/2005/8/layout/cycle5"/>
    <dgm:cxn modelId="{7918F3D0-1357-4DFA-A122-5C9FCC15C8FC}" type="presParOf" srcId="{DC4E7120-9507-4EFB-BD6E-6E292A2B8538}" destId="{EAD8FC8C-1748-4EF4-AEAB-8FE77FCAEBEE}"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46DB51B-839B-45FD-975B-98C72ADD6F15}" type="doc">
      <dgm:prSet loTypeId="urn:microsoft.com/office/officeart/2005/8/layout/hProcess4" loCatId="process" qsTypeId="urn:microsoft.com/office/officeart/2005/8/quickstyle/simple1" qsCatId="simple" csTypeId="urn:microsoft.com/office/officeart/2005/8/colors/accent0_1" csCatId="mainScheme" phldr="1"/>
      <dgm:spPr/>
      <dgm:t>
        <a:bodyPr/>
        <a:lstStyle/>
        <a:p>
          <a:endParaRPr lang="en-US"/>
        </a:p>
      </dgm:t>
    </dgm:pt>
    <dgm:pt modelId="{46069BC1-4439-4C5F-8D25-4242DAD8E41C}">
      <dgm:prSet phldrT="[Text]"/>
      <dgm:spPr/>
      <dgm:t>
        <a:bodyPr/>
        <a:lstStyle/>
        <a:p>
          <a:r>
            <a:rPr lang="en-US" i="1" dirty="0" smtClean="0"/>
            <a:t>influenced by</a:t>
          </a:r>
          <a:endParaRPr lang="en-US" i="1" dirty="0"/>
        </a:p>
      </dgm:t>
    </dgm:pt>
    <dgm:pt modelId="{D9133949-3341-42D1-B5B9-4957CD40E27F}" type="parTrans" cxnId="{131C30E3-C03D-4F3D-AD2C-CB9DE70D9FC9}">
      <dgm:prSet/>
      <dgm:spPr/>
      <dgm:t>
        <a:bodyPr/>
        <a:lstStyle/>
        <a:p>
          <a:endParaRPr lang="en-US"/>
        </a:p>
      </dgm:t>
    </dgm:pt>
    <dgm:pt modelId="{598EA080-94E3-4806-96FA-F75EED30F4D4}" type="sibTrans" cxnId="{131C30E3-C03D-4F3D-AD2C-CB9DE70D9FC9}">
      <dgm:prSet/>
      <dgm:spPr>
        <a:solidFill>
          <a:srgbClr val="C8952C"/>
        </a:solidFill>
        <a:ln w="47625"/>
      </dgm:spPr>
      <dgm:t>
        <a:bodyPr/>
        <a:lstStyle/>
        <a:p>
          <a:endParaRPr lang="en-US"/>
        </a:p>
      </dgm:t>
    </dgm:pt>
    <dgm:pt modelId="{B35AE85C-3C83-4112-B2DE-6C8DBF5E27F8}">
      <dgm:prSet phldrT="[Text]" custT="1"/>
      <dgm:spPr/>
      <dgm:t>
        <a:bodyPr/>
        <a:lstStyle/>
        <a:p>
          <a:r>
            <a:rPr lang="en-US" sz="2000" dirty="0" smtClean="0"/>
            <a:t>How is faculty adoption of SL</a:t>
          </a:r>
          <a:endParaRPr lang="en-US" sz="2000" dirty="0"/>
        </a:p>
      </dgm:t>
    </dgm:pt>
    <dgm:pt modelId="{CF74F7A7-53BD-4C08-BBBF-62DE16289E39}" type="parTrans" cxnId="{213F82FA-6A89-4818-8BCD-BF5BFB348276}">
      <dgm:prSet/>
      <dgm:spPr/>
      <dgm:t>
        <a:bodyPr/>
        <a:lstStyle/>
        <a:p>
          <a:endParaRPr lang="en-US"/>
        </a:p>
      </dgm:t>
    </dgm:pt>
    <dgm:pt modelId="{156AF754-62C4-43FE-A755-0988687188A4}" type="sibTrans" cxnId="{213F82FA-6A89-4818-8BCD-BF5BFB348276}">
      <dgm:prSet/>
      <dgm:spPr/>
      <dgm:t>
        <a:bodyPr/>
        <a:lstStyle/>
        <a:p>
          <a:endParaRPr lang="en-US"/>
        </a:p>
      </dgm:t>
    </dgm:pt>
    <dgm:pt modelId="{37E4636F-89F7-41FA-B830-658ADCEE8A27}">
      <dgm:prSet phldrT="[Text]"/>
      <dgm:spPr/>
      <dgm:t>
        <a:bodyPr/>
        <a:lstStyle/>
        <a:p>
          <a:r>
            <a:rPr lang="en-US" i="1" dirty="0" smtClean="0"/>
            <a:t>in ways that bring about</a:t>
          </a:r>
          <a:endParaRPr lang="en-US" i="1" dirty="0"/>
        </a:p>
      </dgm:t>
    </dgm:pt>
    <dgm:pt modelId="{525C46BF-6802-42BF-A931-941BA5157A06}" type="parTrans" cxnId="{93C3A32B-BEB6-4776-8861-2847273D73B9}">
      <dgm:prSet/>
      <dgm:spPr/>
      <dgm:t>
        <a:bodyPr/>
        <a:lstStyle/>
        <a:p>
          <a:endParaRPr lang="en-US"/>
        </a:p>
      </dgm:t>
    </dgm:pt>
    <dgm:pt modelId="{8C02058C-0029-4156-B835-4397A4A5C572}" type="sibTrans" cxnId="{93C3A32B-BEB6-4776-8861-2847273D73B9}">
      <dgm:prSet/>
      <dgm:spPr>
        <a:solidFill>
          <a:srgbClr val="C8952C"/>
        </a:solidFill>
      </dgm:spPr>
      <dgm:t>
        <a:bodyPr/>
        <a:lstStyle/>
        <a:p>
          <a:endParaRPr lang="en-US"/>
        </a:p>
      </dgm:t>
    </dgm:pt>
    <dgm:pt modelId="{27785BC6-F073-4483-97EF-E789953FE970}">
      <dgm:prSet phldrT="[Text]" custT="1"/>
      <dgm:spPr/>
      <dgm:t>
        <a:bodyPr/>
        <a:lstStyle/>
        <a:p>
          <a:r>
            <a:rPr lang="en-US" sz="1800" dirty="0" smtClean="0"/>
            <a:t>Initiatives of a SL unit or others in a capacity bldg. role</a:t>
          </a:r>
          <a:endParaRPr lang="en-US" sz="1800" dirty="0"/>
        </a:p>
      </dgm:t>
    </dgm:pt>
    <dgm:pt modelId="{A7A10CA9-659C-4938-A419-6F8F72F8A9E5}" type="parTrans" cxnId="{58728E87-C720-49AA-AFD6-E0A662208D7C}">
      <dgm:prSet/>
      <dgm:spPr/>
      <dgm:t>
        <a:bodyPr/>
        <a:lstStyle/>
        <a:p>
          <a:endParaRPr lang="en-US"/>
        </a:p>
      </dgm:t>
    </dgm:pt>
    <dgm:pt modelId="{FDD26410-D71E-4138-BE16-EC69F9B581EB}" type="sibTrans" cxnId="{58728E87-C720-49AA-AFD6-E0A662208D7C}">
      <dgm:prSet/>
      <dgm:spPr/>
      <dgm:t>
        <a:bodyPr/>
        <a:lstStyle/>
        <a:p>
          <a:endParaRPr lang="en-US"/>
        </a:p>
      </dgm:t>
    </dgm:pt>
    <dgm:pt modelId="{41F02094-CEDC-488D-9508-6E70AD43471D}">
      <dgm:prSet phldrT="[Text]"/>
      <dgm:spPr/>
      <dgm:t>
        <a:bodyPr/>
        <a:lstStyle/>
        <a:p>
          <a:r>
            <a:rPr lang="en-US" i="1" dirty="0" smtClean="0"/>
            <a:t>That will facilitate student engagement in SL.</a:t>
          </a:r>
          <a:endParaRPr lang="en-US" i="1" dirty="0"/>
        </a:p>
      </dgm:t>
    </dgm:pt>
    <dgm:pt modelId="{547312CC-294B-491E-B398-979FA9DF5AF2}" type="parTrans" cxnId="{1E6BAADE-0D9D-4764-9682-842ED00C6EED}">
      <dgm:prSet/>
      <dgm:spPr/>
      <dgm:t>
        <a:bodyPr/>
        <a:lstStyle/>
        <a:p>
          <a:endParaRPr lang="en-US"/>
        </a:p>
      </dgm:t>
    </dgm:pt>
    <dgm:pt modelId="{25939071-64C5-4F3C-BC99-C400F28A531D}" type="sibTrans" cxnId="{1E6BAADE-0D9D-4764-9682-842ED00C6EED}">
      <dgm:prSet/>
      <dgm:spPr/>
      <dgm:t>
        <a:bodyPr/>
        <a:lstStyle/>
        <a:p>
          <a:endParaRPr lang="en-US"/>
        </a:p>
      </dgm:t>
    </dgm:pt>
    <dgm:pt modelId="{131A0403-6DFD-4F73-A1DD-8AC14A092DF5}">
      <dgm:prSet phldrT="[Text]"/>
      <dgm:spPr/>
      <dgm:t>
        <a:bodyPr/>
        <a:lstStyle/>
        <a:p>
          <a:r>
            <a:rPr lang="en-US" dirty="0" smtClean="0"/>
            <a:t>Lasting commitment</a:t>
          </a:r>
          <a:endParaRPr lang="en-US" dirty="0"/>
        </a:p>
      </dgm:t>
    </dgm:pt>
    <dgm:pt modelId="{52A90AC3-74AC-4775-9D76-C8FA62EDA6DE}" type="parTrans" cxnId="{66EE32E8-77D3-4A19-8864-16F9E7A83871}">
      <dgm:prSet/>
      <dgm:spPr/>
      <dgm:t>
        <a:bodyPr/>
        <a:lstStyle/>
        <a:p>
          <a:endParaRPr lang="en-US"/>
        </a:p>
      </dgm:t>
    </dgm:pt>
    <dgm:pt modelId="{4EF46A13-16C0-4F53-B8E7-185AAF5E43DD}" type="sibTrans" cxnId="{66EE32E8-77D3-4A19-8864-16F9E7A83871}">
      <dgm:prSet/>
      <dgm:spPr/>
      <dgm:t>
        <a:bodyPr/>
        <a:lstStyle/>
        <a:p>
          <a:endParaRPr lang="en-US"/>
        </a:p>
      </dgm:t>
    </dgm:pt>
    <dgm:pt modelId="{5ECC87C6-B291-48E7-AEE3-A9A4F9359507}">
      <dgm:prSet phldrT="[Text]"/>
      <dgm:spPr/>
      <dgm:t>
        <a:bodyPr/>
        <a:lstStyle/>
        <a:p>
          <a:endParaRPr lang="en-US" dirty="0"/>
        </a:p>
      </dgm:t>
    </dgm:pt>
    <dgm:pt modelId="{E6B3AF66-37DB-4FA3-B708-06998D865BE7}" type="parTrans" cxnId="{74DD98F9-8C11-4ADE-9E3E-FB390F0200EC}">
      <dgm:prSet/>
      <dgm:spPr/>
      <dgm:t>
        <a:bodyPr/>
        <a:lstStyle/>
        <a:p>
          <a:endParaRPr lang="en-US"/>
        </a:p>
      </dgm:t>
    </dgm:pt>
    <dgm:pt modelId="{23243252-4893-402B-85DA-ABB99FC16D73}" type="sibTrans" cxnId="{74DD98F9-8C11-4ADE-9E3E-FB390F0200EC}">
      <dgm:prSet/>
      <dgm:spPr/>
      <dgm:t>
        <a:bodyPr/>
        <a:lstStyle/>
        <a:p>
          <a:endParaRPr lang="en-US"/>
        </a:p>
      </dgm:t>
    </dgm:pt>
    <dgm:pt modelId="{345A68B7-0ECD-47C2-A381-38EC12E129F2}">
      <dgm:prSet phldrT="[Text]" custT="1"/>
      <dgm:spPr/>
      <dgm:t>
        <a:bodyPr/>
        <a:lstStyle/>
        <a:p>
          <a:r>
            <a:rPr lang="en-US" sz="1800" dirty="0" smtClean="0"/>
            <a:t>The overall campus environment</a:t>
          </a:r>
          <a:endParaRPr lang="en-US" sz="1800" dirty="0"/>
        </a:p>
      </dgm:t>
    </dgm:pt>
    <dgm:pt modelId="{0EA3C66E-9C89-4C68-9FC9-598BBB3A35F2}" type="parTrans" cxnId="{D8DD6C71-60E2-4206-8993-CC1B342ED434}">
      <dgm:prSet/>
      <dgm:spPr/>
      <dgm:t>
        <a:bodyPr/>
        <a:lstStyle/>
        <a:p>
          <a:endParaRPr lang="en-US"/>
        </a:p>
      </dgm:t>
    </dgm:pt>
    <dgm:pt modelId="{221424D2-DE46-4B77-A6A5-8BE5035CCCBC}" type="sibTrans" cxnId="{D8DD6C71-60E2-4206-8993-CC1B342ED434}">
      <dgm:prSet/>
      <dgm:spPr/>
      <dgm:t>
        <a:bodyPr/>
        <a:lstStyle/>
        <a:p>
          <a:endParaRPr lang="en-US"/>
        </a:p>
      </dgm:t>
    </dgm:pt>
    <dgm:pt modelId="{B4B06388-4DDD-4F9A-9522-0F015C2B50A0}">
      <dgm:prSet phldrT="[Text]" custT="1"/>
      <dgm:spPr/>
      <dgm:t>
        <a:bodyPr/>
        <a:lstStyle/>
        <a:p>
          <a:r>
            <a:rPr lang="en-US" sz="1800" dirty="0" smtClean="0"/>
            <a:t>Motivations and interests of individual faculty members</a:t>
          </a:r>
          <a:endParaRPr lang="en-US" sz="1800" dirty="0"/>
        </a:p>
      </dgm:t>
    </dgm:pt>
    <dgm:pt modelId="{BE5FC05E-62FA-4B76-9007-E54D4E975025}" type="parTrans" cxnId="{CFB20159-915B-4CB8-930F-A2CD8CD5F1C3}">
      <dgm:prSet/>
      <dgm:spPr/>
      <dgm:t>
        <a:bodyPr/>
        <a:lstStyle/>
        <a:p>
          <a:endParaRPr lang="en-US"/>
        </a:p>
      </dgm:t>
    </dgm:pt>
    <dgm:pt modelId="{AEA9F9AE-2EDF-4746-B662-5CDAEE2844B9}" type="sibTrans" cxnId="{CFB20159-915B-4CB8-930F-A2CD8CD5F1C3}">
      <dgm:prSet/>
      <dgm:spPr/>
      <dgm:t>
        <a:bodyPr/>
        <a:lstStyle/>
        <a:p>
          <a:endParaRPr lang="en-US"/>
        </a:p>
      </dgm:t>
    </dgm:pt>
    <dgm:pt modelId="{6B96081E-769E-4B76-B792-01BA7DC744D1}">
      <dgm:prSet phldrT="[Text]"/>
      <dgm:spPr/>
      <dgm:t>
        <a:bodyPr/>
        <a:lstStyle/>
        <a:p>
          <a:r>
            <a:rPr lang="en-US" dirty="0" smtClean="0"/>
            <a:t>Effective course design</a:t>
          </a:r>
          <a:endParaRPr lang="en-US" dirty="0"/>
        </a:p>
      </dgm:t>
    </dgm:pt>
    <dgm:pt modelId="{D9A30C1C-6095-4074-A1B4-698C19FDC006}" type="parTrans" cxnId="{82B42A5E-3DFF-4E5E-91FA-EE9098BE7C74}">
      <dgm:prSet/>
      <dgm:spPr/>
      <dgm:t>
        <a:bodyPr/>
        <a:lstStyle/>
        <a:p>
          <a:endParaRPr lang="en-US"/>
        </a:p>
      </dgm:t>
    </dgm:pt>
    <dgm:pt modelId="{083B00C1-F716-4F9A-A43F-A564A4BCF8BD}" type="sibTrans" cxnId="{82B42A5E-3DFF-4E5E-91FA-EE9098BE7C74}">
      <dgm:prSet/>
      <dgm:spPr/>
      <dgm:t>
        <a:bodyPr/>
        <a:lstStyle/>
        <a:p>
          <a:endParaRPr lang="en-US"/>
        </a:p>
      </dgm:t>
    </dgm:pt>
    <dgm:pt modelId="{7571FA70-E97E-47FC-9122-675042657CCC}" type="pres">
      <dgm:prSet presAssocID="{546DB51B-839B-45FD-975B-98C72ADD6F15}" presName="Name0" presStyleCnt="0">
        <dgm:presLayoutVars>
          <dgm:dir/>
          <dgm:animLvl val="lvl"/>
          <dgm:resizeHandles val="exact"/>
        </dgm:presLayoutVars>
      </dgm:prSet>
      <dgm:spPr/>
      <dgm:t>
        <a:bodyPr/>
        <a:lstStyle/>
        <a:p>
          <a:endParaRPr lang="en-US"/>
        </a:p>
      </dgm:t>
    </dgm:pt>
    <dgm:pt modelId="{723D0A02-61D8-4797-BD83-0D66E643CBD5}" type="pres">
      <dgm:prSet presAssocID="{546DB51B-839B-45FD-975B-98C72ADD6F15}" presName="tSp" presStyleCnt="0"/>
      <dgm:spPr/>
    </dgm:pt>
    <dgm:pt modelId="{8EEAED35-CB60-4A1A-80C0-F30C125C326C}" type="pres">
      <dgm:prSet presAssocID="{546DB51B-839B-45FD-975B-98C72ADD6F15}" presName="bSp" presStyleCnt="0"/>
      <dgm:spPr/>
    </dgm:pt>
    <dgm:pt modelId="{8A872399-0969-4ECF-9050-CB178CA0FA16}" type="pres">
      <dgm:prSet presAssocID="{546DB51B-839B-45FD-975B-98C72ADD6F15}" presName="process" presStyleCnt="0"/>
      <dgm:spPr/>
    </dgm:pt>
    <dgm:pt modelId="{AF0300FF-3F71-4B43-A166-7525856ADCFF}" type="pres">
      <dgm:prSet presAssocID="{46069BC1-4439-4C5F-8D25-4242DAD8E41C}" presName="composite1" presStyleCnt="0"/>
      <dgm:spPr/>
    </dgm:pt>
    <dgm:pt modelId="{FEFA05B2-1CD9-4207-98E2-BB3C55CC05F4}" type="pres">
      <dgm:prSet presAssocID="{46069BC1-4439-4C5F-8D25-4242DAD8E41C}" presName="dummyNode1" presStyleLbl="node1" presStyleIdx="0" presStyleCnt="3"/>
      <dgm:spPr/>
    </dgm:pt>
    <dgm:pt modelId="{27CFA7CD-99E9-4D97-A422-FE6F0FAEB3DC}" type="pres">
      <dgm:prSet presAssocID="{46069BC1-4439-4C5F-8D25-4242DAD8E41C}" presName="childNode1" presStyleLbl="bgAcc1" presStyleIdx="0" presStyleCnt="3">
        <dgm:presLayoutVars>
          <dgm:bulletEnabled val="1"/>
        </dgm:presLayoutVars>
      </dgm:prSet>
      <dgm:spPr/>
      <dgm:t>
        <a:bodyPr/>
        <a:lstStyle/>
        <a:p>
          <a:endParaRPr lang="en-US"/>
        </a:p>
      </dgm:t>
    </dgm:pt>
    <dgm:pt modelId="{E63F0539-96B6-4FF1-AC5F-BE134285D847}" type="pres">
      <dgm:prSet presAssocID="{46069BC1-4439-4C5F-8D25-4242DAD8E41C}" presName="childNode1tx" presStyleLbl="bgAcc1" presStyleIdx="0" presStyleCnt="3">
        <dgm:presLayoutVars>
          <dgm:bulletEnabled val="1"/>
        </dgm:presLayoutVars>
      </dgm:prSet>
      <dgm:spPr/>
      <dgm:t>
        <a:bodyPr/>
        <a:lstStyle/>
        <a:p>
          <a:endParaRPr lang="en-US"/>
        </a:p>
      </dgm:t>
    </dgm:pt>
    <dgm:pt modelId="{8706C5F7-8203-4858-A461-BCCC194961C2}" type="pres">
      <dgm:prSet presAssocID="{46069BC1-4439-4C5F-8D25-4242DAD8E41C}" presName="parentNode1" presStyleLbl="node1" presStyleIdx="0" presStyleCnt="3">
        <dgm:presLayoutVars>
          <dgm:chMax val="1"/>
          <dgm:bulletEnabled val="1"/>
        </dgm:presLayoutVars>
      </dgm:prSet>
      <dgm:spPr/>
      <dgm:t>
        <a:bodyPr/>
        <a:lstStyle/>
        <a:p>
          <a:endParaRPr lang="en-US"/>
        </a:p>
      </dgm:t>
    </dgm:pt>
    <dgm:pt modelId="{9CF4FA01-4218-4441-9D25-611D8B63110B}" type="pres">
      <dgm:prSet presAssocID="{46069BC1-4439-4C5F-8D25-4242DAD8E41C}" presName="connSite1" presStyleCnt="0"/>
      <dgm:spPr/>
    </dgm:pt>
    <dgm:pt modelId="{BD07F90E-7407-4D70-81FA-0AA3AEDA1089}" type="pres">
      <dgm:prSet presAssocID="{598EA080-94E3-4806-96FA-F75EED30F4D4}" presName="Name9" presStyleLbl="sibTrans2D1" presStyleIdx="0" presStyleCnt="2"/>
      <dgm:spPr/>
      <dgm:t>
        <a:bodyPr/>
        <a:lstStyle/>
        <a:p>
          <a:endParaRPr lang="en-US"/>
        </a:p>
      </dgm:t>
    </dgm:pt>
    <dgm:pt modelId="{94047BB9-AC0B-48DB-8D25-6F09BCCF9FBE}" type="pres">
      <dgm:prSet presAssocID="{37E4636F-89F7-41FA-B830-658ADCEE8A27}" presName="composite2" presStyleCnt="0"/>
      <dgm:spPr/>
    </dgm:pt>
    <dgm:pt modelId="{38280107-C9A9-4C76-ADFD-C1140206C02D}" type="pres">
      <dgm:prSet presAssocID="{37E4636F-89F7-41FA-B830-658ADCEE8A27}" presName="dummyNode2" presStyleLbl="node1" presStyleIdx="0" presStyleCnt="3"/>
      <dgm:spPr/>
    </dgm:pt>
    <dgm:pt modelId="{F0CC9172-33F7-4CED-8153-B529DDAC23A3}" type="pres">
      <dgm:prSet presAssocID="{37E4636F-89F7-41FA-B830-658ADCEE8A27}" presName="childNode2" presStyleLbl="bgAcc1" presStyleIdx="1" presStyleCnt="3" custScaleX="127584" custScaleY="145988">
        <dgm:presLayoutVars>
          <dgm:bulletEnabled val="1"/>
        </dgm:presLayoutVars>
      </dgm:prSet>
      <dgm:spPr/>
      <dgm:t>
        <a:bodyPr/>
        <a:lstStyle/>
        <a:p>
          <a:endParaRPr lang="en-US"/>
        </a:p>
      </dgm:t>
    </dgm:pt>
    <dgm:pt modelId="{BCF85E96-2B55-4CCA-9770-FA06283BDBE8}" type="pres">
      <dgm:prSet presAssocID="{37E4636F-89F7-41FA-B830-658ADCEE8A27}" presName="childNode2tx" presStyleLbl="bgAcc1" presStyleIdx="1" presStyleCnt="3">
        <dgm:presLayoutVars>
          <dgm:bulletEnabled val="1"/>
        </dgm:presLayoutVars>
      </dgm:prSet>
      <dgm:spPr/>
      <dgm:t>
        <a:bodyPr/>
        <a:lstStyle/>
        <a:p>
          <a:endParaRPr lang="en-US"/>
        </a:p>
      </dgm:t>
    </dgm:pt>
    <dgm:pt modelId="{83F43AB2-ACEC-4F53-87BF-B01531ECB132}" type="pres">
      <dgm:prSet presAssocID="{37E4636F-89F7-41FA-B830-658ADCEE8A27}" presName="parentNode2" presStyleLbl="node1" presStyleIdx="1" presStyleCnt="3" custLinFactNeighborX="10290" custLinFactNeighborY="-33264">
        <dgm:presLayoutVars>
          <dgm:chMax val="0"/>
          <dgm:bulletEnabled val="1"/>
        </dgm:presLayoutVars>
      </dgm:prSet>
      <dgm:spPr/>
      <dgm:t>
        <a:bodyPr/>
        <a:lstStyle/>
        <a:p>
          <a:endParaRPr lang="en-US"/>
        </a:p>
      </dgm:t>
    </dgm:pt>
    <dgm:pt modelId="{0BD5713D-C729-4E81-B74D-4771F10745C3}" type="pres">
      <dgm:prSet presAssocID="{37E4636F-89F7-41FA-B830-658ADCEE8A27}" presName="connSite2" presStyleCnt="0"/>
      <dgm:spPr/>
    </dgm:pt>
    <dgm:pt modelId="{9E65DA57-308D-4F82-ACBF-37D8728B9B5C}" type="pres">
      <dgm:prSet presAssocID="{8C02058C-0029-4156-B835-4397A4A5C572}" presName="Name18" presStyleLbl="sibTrans2D1" presStyleIdx="1" presStyleCnt="2" custScaleX="106154" custScaleY="127363" custLinFactNeighborY="15132"/>
      <dgm:spPr/>
      <dgm:t>
        <a:bodyPr/>
        <a:lstStyle/>
        <a:p>
          <a:endParaRPr lang="en-US"/>
        </a:p>
      </dgm:t>
    </dgm:pt>
    <dgm:pt modelId="{CC6D63F0-800B-488D-B664-7769E5AF0A8A}" type="pres">
      <dgm:prSet presAssocID="{41F02094-CEDC-488D-9508-6E70AD43471D}" presName="composite1" presStyleCnt="0"/>
      <dgm:spPr/>
    </dgm:pt>
    <dgm:pt modelId="{FDDC66CF-9A21-4297-8C86-9FC05F9FE418}" type="pres">
      <dgm:prSet presAssocID="{41F02094-CEDC-488D-9508-6E70AD43471D}" presName="dummyNode1" presStyleLbl="node1" presStyleIdx="1" presStyleCnt="3"/>
      <dgm:spPr/>
    </dgm:pt>
    <dgm:pt modelId="{7528CDFD-FE18-4846-B22E-B92F313C0D0C}" type="pres">
      <dgm:prSet presAssocID="{41F02094-CEDC-488D-9508-6E70AD43471D}" presName="childNode1" presStyleLbl="bgAcc1" presStyleIdx="2" presStyleCnt="3">
        <dgm:presLayoutVars>
          <dgm:bulletEnabled val="1"/>
        </dgm:presLayoutVars>
      </dgm:prSet>
      <dgm:spPr/>
      <dgm:t>
        <a:bodyPr/>
        <a:lstStyle/>
        <a:p>
          <a:endParaRPr lang="en-US"/>
        </a:p>
      </dgm:t>
    </dgm:pt>
    <dgm:pt modelId="{B5D753E7-853A-42B9-AF35-27F249A4C098}" type="pres">
      <dgm:prSet presAssocID="{41F02094-CEDC-488D-9508-6E70AD43471D}" presName="childNode1tx" presStyleLbl="bgAcc1" presStyleIdx="2" presStyleCnt="3">
        <dgm:presLayoutVars>
          <dgm:bulletEnabled val="1"/>
        </dgm:presLayoutVars>
      </dgm:prSet>
      <dgm:spPr/>
      <dgm:t>
        <a:bodyPr/>
        <a:lstStyle/>
        <a:p>
          <a:endParaRPr lang="en-US"/>
        </a:p>
      </dgm:t>
    </dgm:pt>
    <dgm:pt modelId="{A827AD03-A083-423E-AAD1-31F8AAF0F82D}" type="pres">
      <dgm:prSet presAssocID="{41F02094-CEDC-488D-9508-6E70AD43471D}" presName="parentNode1" presStyleLbl="node1" presStyleIdx="2" presStyleCnt="3">
        <dgm:presLayoutVars>
          <dgm:chMax val="1"/>
          <dgm:bulletEnabled val="1"/>
        </dgm:presLayoutVars>
      </dgm:prSet>
      <dgm:spPr/>
      <dgm:t>
        <a:bodyPr/>
        <a:lstStyle/>
        <a:p>
          <a:endParaRPr lang="en-US"/>
        </a:p>
      </dgm:t>
    </dgm:pt>
    <dgm:pt modelId="{212A4156-FCC8-4F73-919E-8162E7CEF7F5}" type="pres">
      <dgm:prSet presAssocID="{41F02094-CEDC-488D-9508-6E70AD43471D}" presName="connSite1" presStyleCnt="0"/>
      <dgm:spPr/>
    </dgm:pt>
  </dgm:ptLst>
  <dgm:cxnLst>
    <dgm:cxn modelId="{70473C0F-93DB-44A9-BE76-5F01DF447C9C}" type="presOf" srcId="{37E4636F-89F7-41FA-B830-658ADCEE8A27}" destId="{83F43AB2-ACEC-4F53-87BF-B01531ECB132}" srcOrd="0" destOrd="0" presId="urn:microsoft.com/office/officeart/2005/8/layout/hProcess4"/>
    <dgm:cxn modelId="{7225C89F-DF48-410E-99B3-BE08205DC465}" type="presOf" srcId="{B35AE85C-3C83-4112-B2DE-6C8DBF5E27F8}" destId="{27CFA7CD-99E9-4D97-A422-FE6F0FAEB3DC}" srcOrd="0" destOrd="0" presId="urn:microsoft.com/office/officeart/2005/8/layout/hProcess4"/>
    <dgm:cxn modelId="{8763087E-D9B6-4374-8E93-02BFD2C7558C}" type="presOf" srcId="{27785BC6-F073-4483-97EF-E789953FE970}" destId="{F0CC9172-33F7-4CED-8153-B529DDAC23A3}" srcOrd="0" destOrd="0" presId="urn:microsoft.com/office/officeart/2005/8/layout/hProcess4"/>
    <dgm:cxn modelId="{1E6BAADE-0D9D-4764-9682-842ED00C6EED}" srcId="{546DB51B-839B-45FD-975B-98C72ADD6F15}" destId="{41F02094-CEDC-488D-9508-6E70AD43471D}" srcOrd="2" destOrd="0" parTransId="{547312CC-294B-491E-B398-979FA9DF5AF2}" sibTransId="{25939071-64C5-4F3C-BC99-C400F28A531D}"/>
    <dgm:cxn modelId="{21F073AC-E2F0-4D0E-B19E-31A9ABD41642}" type="presOf" srcId="{8C02058C-0029-4156-B835-4397A4A5C572}" destId="{9E65DA57-308D-4F82-ACBF-37D8728B9B5C}" srcOrd="0" destOrd="0" presId="urn:microsoft.com/office/officeart/2005/8/layout/hProcess4"/>
    <dgm:cxn modelId="{5E7055E3-2467-4B12-8C3A-DD77A693C7F0}" type="presOf" srcId="{345A68B7-0ECD-47C2-A381-38EC12E129F2}" destId="{F0CC9172-33F7-4CED-8153-B529DDAC23A3}" srcOrd="0" destOrd="1" presId="urn:microsoft.com/office/officeart/2005/8/layout/hProcess4"/>
    <dgm:cxn modelId="{73D3048F-BDE2-40C9-8C0B-3E23B15EAD65}" type="presOf" srcId="{41F02094-CEDC-488D-9508-6E70AD43471D}" destId="{A827AD03-A083-423E-AAD1-31F8AAF0F82D}" srcOrd="0" destOrd="0" presId="urn:microsoft.com/office/officeart/2005/8/layout/hProcess4"/>
    <dgm:cxn modelId="{60B371CF-0455-4185-BBAA-06FF78E9F775}" type="presOf" srcId="{46069BC1-4439-4C5F-8D25-4242DAD8E41C}" destId="{8706C5F7-8203-4858-A461-BCCC194961C2}" srcOrd="0" destOrd="0" presId="urn:microsoft.com/office/officeart/2005/8/layout/hProcess4"/>
    <dgm:cxn modelId="{85A71D95-2FB9-4CF1-865F-2CC223686C96}" type="presOf" srcId="{131A0403-6DFD-4F73-A1DD-8AC14A092DF5}" destId="{7528CDFD-FE18-4846-B22E-B92F313C0D0C}" srcOrd="0" destOrd="0" presId="urn:microsoft.com/office/officeart/2005/8/layout/hProcess4"/>
    <dgm:cxn modelId="{D2E3701E-0F09-4F31-B97A-E0B563A1A5A0}" type="presOf" srcId="{B4B06388-4DDD-4F9A-9522-0F015C2B50A0}" destId="{BCF85E96-2B55-4CCA-9770-FA06283BDBE8}" srcOrd="1" destOrd="2" presId="urn:microsoft.com/office/officeart/2005/8/layout/hProcess4"/>
    <dgm:cxn modelId="{CFB20159-915B-4CB8-930F-A2CD8CD5F1C3}" srcId="{37E4636F-89F7-41FA-B830-658ADCEE8A27}" destId="{B4B06388-4DDD-4F9A-9522-0F015C2B50A0}" srcOrd="2" destOrd="0" parTransId="{BE5FC05E-62FA-4B76-9007-E54D4E975025}" sibTransId="{AEA9F9AE-2EDF-4746-B662-5CDAEE2844B9}"/>
    <dgm:cxn modelId="{FD006E9C-261B-44A8-84CA-460F8E0133B9}" type="presOf" srcId="{131A0403-6DFD-4F73-A1DD-8AC14A092DF5}" destId="{B5D753E7-853A-42B9-AF35-27F249A4C098}" srcOrd="1" destOrd="0" presId="urn:microsoft.com/office/officeart/2005/8/layout/hProcess4"/>
    <dgm:cxn modelId="{96782D77-C700-44F3-98F1-B013E49474F1}" type="presOf" srcId="{B35AE85C-3C83-4112-B2DE-6C8DBF5E27F8}" destId="{E63F0539-96B6-4FF1-AC5F-BE134285D847}" srcOrd="1" destOrd="0" presId="urn:microsoft.com/office/officeart/2005/8/layout/hProcess4"/>
    <dgm:cxn modelId="{82B42A5E-3DFF-4E5E-91FA-EE9098BE7C74}" srcId="{41F02094-CEDC-488D-9508-6E70AD43471D}" destId="{6B96081E-769E-4B76-B792-01BA7DC744D1}" srcOrd="1" destOrd="0" parTransId="{D9A30C1C-6095-4074-A1B4-698C19FDC006}" sibTransId="{083B00C1-F716-4F9A-A43F-A564A4BCF8BD}"/>
    <dgm:cxn modelId="{58728E87-C720-49AA-AFD6-E0A662208D7C}" srcId="{37E4636F-89F7-41FA-B830-658ADCEE8A27}" destId="{27785BC6-F073-4483-97EF-E789953FE970}" srcOrd="0" destOrd="0" parTransId="{A7A10CA9-659C-4938-A419-6F8F72F8A9E5}" sibTransId="{FDD26410-D71E-4138-BE16-EC69F9B581EB}"/>
    <dgm:cxn modelId="{F0A9164E-21B4-4D72-A1AF-1A679D49A0D0}" type="presOf" srcId="{27785BC6-F073-4483-97EF-E789953FE970}" destId="{BCF85E96-2B55-4CCA-9770-FA06283BDBE8}" srcOrd="1" destOrd="0" presId="urn:microsoft.com/office/officeart/2005/8/layout/hProcess4"/>
    <dgm:cxn modelId="{A30AAB6A-A24D-45E5-99AF-5EA4F63B7986}" type="presOf" srcId="{5ECC87C6-B291-48E7-AEE3-A9A4F9359507}" destId="{7528CDFD-FE18-4846-B22E-B92F313C0D0C}" srcOrd="0" destOrd="2" presId="urn:microsoft.com/office/officeart/2005/8/layout/hProcess4"/>
    <dgm:cxn modelId="{93C3A32B-BEB6-4776-8861-2847273D73B9}" srcId="{546DB51B-839B-45FD-975B-98C72ADD6F15}" destId="{37E4636F-89F7-41FA-B830-658ADCEE8A27}" srcOrd="1" destOrd="0" parTransId="{525C46BF-6802-42BF-A931-941BA5157A06}" sibTransId="{8C02058C-0029-4156-B835-4397A4A5C572}"/>
    <dgm:cxn modelId="{74DD98F9-8C11-4ADE-9E3E-FB390F0200EC}" srcId="{41F02094-CEDC-488D-9508-6E70AD43471D}" destId="{5ECC87C6-B291-48E7-AEE3-A9A4F9359507}" srcOrd="2" destOrd="0" parTransId="{E6B3AF66-37DB-4FA3-B708-06998D865BE7}" sibTransId="{23243252-4893-402B-85DA-ABB99FC16D73}"/>
    <dgm:cxn modelId="{CF89B246-F8B9-4251-9791-DAFB9F6B9D54}" type="presOf" srcId="{6B96081E-769E-4B76-B792-01BA7DC744D1}" destId="{B5D753E7-853A-42B9-AF35-27F249A4C098}" srcOrd="1" destOrd="1" presId="urn:microsoft.com/office/officeart/2005/8/layout/hProcess4"/>
    <dgm:cxn modelId="{75E73F9E-79DB-44D8-9626-781278C4E001}" type="presOf" srcId="{B4B06388-4DDD-4F9A-9522-0F015C2B50A0}" destId="{F0CC9172-33F7-4CED-8153-B529DDAC23A3}" srcOrd="0" destOrd="2" presId="urn:microsoft.com/office/officeart/2005/8/layout/hProcess4"/>
    <dgm:cxn modelId="{D8DD6C71-60E2-4206-8993-CC1B342ED434}" srcId="{37E4636F-89F7-41FA-B830-658ADCEE8A27}" destId="{345A68B7-0ECD-47C2-A381-38EC12E129F2}" srcOrd="1" destOrd="0" parTransId="{0EA3C66E-9C89-4C68-9FC9-598BBB3A35F2}" sibTransId="{221424D2-DE46-4B77-A6A5-8BE5035CCCBC}"/>
    <dgm:cxn modelId="{F932B7AE-726E-40DD-BEBC-98BC77F45689}" type="presOf" srcId="{546DB51B-839B-45FD-975B-98C72ADD6F15}" destId="{7571FA70-E97E-47FC-9122-675042657CCC}" srcOrd="0" destOrd="0" presId="urn:microsoft.com/office/officeart/2005/8/layout/hProcess4"/>
    <dgm:cxn modelId="{86DED7C6-764B-4DC5-AA16-E896C0E8D83D}" type="presOf" srcId="{345A68B7-0ECD-47C2-A381-38EC12E129F2}" destId="{BCF85E96-2B55-4CCA-9770-FA06283BDBE8}" srcOrd="1" destOrd="1" presId="urn:microsoft.com/office/officeart/2005/8/layout/hProcess4"/>
    <dgm:cxn modelId="{153CA483-F895-43EB-8E30-32A961E06D98}" type="presOf" srcId="{6B96081E-769E-4B76-B792-01BA7DC744D1}" destId="{7528CDFD-FE18-4846-B22E-B92F313C0D0C}" srcOrd="0" destOrd="1" presId="urn:microsoft.com/office/officeart/2005/8/layout/hProcess4"/>
    <dgm:cxn modelId="{BDB31B6E-BF04-4577-BA5B-7218EA999391}" type="presOf" srcId="{598EA080-94E3-4806-96FA-F75EED30F4D4}" destId="{BD07F90E-7407-4D70-81FA-0AA3AEDA1089}" srcOrd="0" destOrd="0" presId="urn:microsoft.com/office/officeart/2005/8/layout/hProcess4"/>
    <dgm:cxn modelId="{213F82FA-6A89-4818-8BCD-BF5BFB348276}" srcId="{46069BC1-4439-4C5F-8D25-4242DAD8E41C}" destId="{B35AE85C-3C83-4112-B2DE-6C8DBF5E27F8}" srcOrd="0" destOrd="0" parTransId="{CF74F7A7-53BD-4C08-BBBF-62DE16289E39}" sibTransId="{156AF754-62C4-43FE-A755-0988687188A4}"/>
    <dgm:cxn modelId="{66EE32E8-77D3-4A19-8864-16F9E7A83871}" srcId="{41F02094-CEDC-488D-9508-6E70AD43471D}" destId="{131A0403-6DFD-4F73-A1DD-8AC14A092DF5}" srcOrd="0" destOrd="0" parTransId="{52A90AC3-74AC-4775-9D76-C8FA62EDA6DE}" sibTransId="{4EF46A13-16C0-4F53-B8E7-185AAF5E43DD}"/>
    <dgm:cxn modelId="{131C30E3-C03D-4F3D-AD2C-CB9DE70D9FC9}" srcId="{546DB51B-839B-45FD-975B-98C72ADD6F15}" destId="{46069BC1-4439-4C5F-8D25-4242DAD8E41C}" srcOrd="0" destOrd="0" parTransId="{D9133949-3341-42D1-B5B9-4957CD40E27F}" sibTransId="{598EA080-94E3-4806-96FA-F75EED30F4D4}"/>
    <dgm:cxn modelId="{32FCC172-C88C-4EF9-85AD-27823397E96A}" type="presOf" srcId="{5ECC87C6-B291-48E7-AEE3-A9A4F9359507}" destId="{B5D753E7-853A-42B9-AF35-27F249A4C098}" srcOrd="1" destOrd="2" presId="urn:microsoft.com/office/officeart/2005/8/layout/hProcess4"/>
    <dgm:cxn modelId="{D1E2D847-68FB-4AB2-9C1C-51C9F6B7AE43}" type="presParOf" srcId="{7571FA70-E97E-47FC-9122-675042657CCC}" destId="{723D0A02-61D8-4797-BD83-0D66E643CBD5}" srcOrd="0" destOrd="0" presId="urn:microsoft.com/office/officeart/2005/8/layout/hProcess4"/>
    <dgm:cxn modelId="{4EA7B7F0-044B-4E80-A65B-283E0E6810EB}" type="presParOf" srcId="{7571FA70-E97E-47FC-9122-675042657CCC}" destId="{8EEAED35-CB60-4A1A-80C0-F30C125C326C}" srcOrd="1" destOrd="0" presId="urn:microsoft.com/office/officeart/2005/8/layout/hProcess4"/>
    <dgm:cxn modelId="{0C464A45-8DCC-4FB0-B01C-5F9051860126}" type="presParOf" srcId="{7571FA70-E97E-47FC-9122-675042657CCC}" destId="{8A872399-0969-4ECF-9050-CB178CA0FA16}" srcOrd="2" destOrd="0" presId="urn:microsoft.com/office/officeart/2005/8/layout/hProcess4"/>
    <dgm:cxn modelId="{763E3A25-B955-44EF-96A7-B693C6EC3AE2}" type="presParOf" srcId="{8A872399-0969-4ECF-9050-CB178CA0FA16}" destId="{AF0300FF-3F71-4B43-A166-7525856ADCFF}" srcOrd="0" destOrd="0" presId="urn:microsoft.com/office/officeart/2005/8/layout/hProcess4"/>
    <dgm:cxn modelId="{57BFDE08-4E98-4E32-90BB-80E929C67EE0}" type="presParOf" srcId="{AF0300FF-3F71-4B43-A166-7525856ADCFF}" destId="{FEFA05B2-1CD9-4207-98E2-BB3C55CC05F4}" srcOrd="0" destOrd="0" presId="urn:microsoft.com/office/officeart/2005/8/layout/hProcess4"/>
    <dgm:cxn modelId="{79203479-A3A2-44D0-BB52-FFEE52B4F14A}" type="presParOf" srcId="{AF0300FF-3F71-4B43-A166-7525856ADCFF}" destId="{27CFA7CD-99E9-4D97-A422-FE6F0FAEB3DC}" srcOrd="1" destOrd="0" presId="urn:microsoft.com/office/officeart/2005/8/layout/hProcess4"/>
    <dgm:cxn modelId="{3C67DC95-4FE6-4F0F-8930-0B9F1D6BB42F}" type="presParOf" srcId="{AF0300FF-3F71-4B43-A166-7525856ADCFF}" destId="{E63F0539-96B6-4FF1-AC5F-BE134285D847}" srcOrd="2" destOrd="0" presId="urn:microsoft.com/office/officeart/2005/8/layout/hProcess4"/>
    <dgm:cxn modelId="{D26F322E-D022-4C67-B659-FB57932EC2E7}" type="presParOf" srcId="{AF0300FF-3F71-4B43-A166-7525856ADCFF}" destId="{8706C5F7-8203-4858-A461-BCCC194961C2}" srcOrd="3" destOrd="0" presId="urn:microsoft.com/office/officeart/2005/8/layout/hProcess4"/>
    <dgm:cxn modelId="{CFA49761-8EAC-4E01-8F50-C1B32BA2CD12}" type="presParOf" srcId="{AF0300FF-3F71-4B43-A166-7525856ADCFF}" destId="{9CF4FA01-4218-4441-9D25-611D8B63110B}" srcOrd="4" destOrd="0" presId="urn:microsoft.com/office/officeart/2005/8/layout/hProcess4"/>
    <dgm:cxn modelId="{D3EE8E6D-E2E1-4C4D-8E11-21B6D75568BD}" type="presParOf" srcId="{8A872399-0969-4ECF-9050-CB178CA0FA16}" destId="{BD07F90E-7407-4D70-81FA-0AA3AEDA1089}" srcOrd="1" destOrd="0" presId="urn:microsoft.com/office/officeart/2005/8/layout/hProcess4"/>
    <dgm:cxn modelId="{ACE20AB4-20BC-4054-938F-34251B148311}" type="presParOf" srcId="{8A872399-0969-4ECF-9050-CB178CA0FA16}" destId="{94047BB9-AC0B-48DB-8D25-6F09BCCF9FBE}" srcOrd="2" destOrd="0" presId="urn:microsoft.com/office/officeart/2005/8/layout/hProcess4"/>
    <dgm:cxn modelId="{1FE2D567-5D37-4832-9EE9-A26654D10774}" type="presParOf" srcId="{94047BB9-AC0B-48DB-8D25-6F09BCCF9FBE}" destId="{38280107-C9A9-4C76-ADFD-C1140206C02D}" srcOrd="0" destOrd="0" presId="urn:microsoft.com/office/officeart/2005/8/layout/hProcess4"/>
    <dgm:cxn modelId="{13AD8830-0257-4334-80F8-DF7350146F37}" type="presParOf" srcId="{94047BB9-AC0B-48DB-8D25-6F09BCCF9FBE}" destId="{F0CC9172-33F7-4CED-8153-B529DDAC23A3}" srcOrd="1" destOrd="0" presId="urn:microsoft.com/office/officeart/2005/8/layout/hProcess4"/>
    <dgm:cxn modelId="{16CFCD00-40C4-4A4A-B555-3B20BE04C74B}" type="presParOf" srcId="{94047BB9-AC0B-48DB-8D25-6F09BCCF9FBE}" destId="{BCF85E96-2B55-4CCA-9770-FA06283BDBE8}" srcOrd="2" destOrd="0" presId="urn:microsoft.com/office/officeart/2005/8/layout/hProcess4"/>
    <dgm:cxn modelId="{15C9AF34-4BDE-4023-B4E9-B564EA99A6BE}" type="presParOf" srcId="{94047BB9-AC0B-48DB-8D25-6F09BCCF9FBE}" destId="{83F43AB2-ACEC-4F53-87BF-B01531ECB132}" srcOrd="3" destOrd="0" presId="urn:microsoft.com/office/officeart/2005/8/layout/hProcess4"/>
    <dgm:cxn modelId="{A7794C57-9349-4655-B303-6B4752D85C34}" type="presParOf" srcId="{94047BB9-AC0B-48DB-8D25-6F09BCCF9FBE}" destId="{0BD5713D-C729-4E81-B74D-4771F10745C3}" srcOrd="4" destOrd="0" presId="urn:microsoft.com/office/officeart/2005/8/layout/hProcess4"/>
    <dgm:cxn modelId="{88D08F60-EBC7-4600-95B8-BA41E833A691}" type="presParOf" srcId="{8A872399-0969-4ECF-9050-CB178CA0FA16}" destId="{9E65DA57-308D-4F82-ACBF-37D8728B9B5C}" srcOrd="3" destOrd="0" presId="urn:microsoft.com/office/officeart/2005/8/layout/hProcess4"/>
    <dgm:cxn modelId="{D1700409-E654-40AA-B884-6E9F481DDE4C}" type="presParOf" srcId="{8A872399-0969-4ECF-9050-CB178CA0FA16}" destId="{CC6D63F0-800B-488D-B664-7769E5AF0A8A}" srcOrd="4" destOrd="0" presId="urn:microsoft.com/office/officeart/2005/8/layout/hProcess4"/>
    <dgm:cxn modelId="{86ECD182-8445-4B34-A3F9-1AC06E252D96}" type="presParOf" srcId="{CC6D63F0-800B-488D-B664-7769E5AF0A8A}" destId="{FDDC66CF-9A21-4297-8C86-9FC05F9FE418}" srcOrd="0" destOrd="0" presId="urn:microsoft.com/office/officeart/2005/8/layout/hProcess4"/>
    <dgm:cxn modelId="{DCB4BF79-E0CD-4954-82DF-E8AC222DDD17}" type="presParOf" srcId="{CC6D63F0-800B-488D-B664-7769E5AF0A8A}" destId="{7528CDFD-FE18-4846-B22E-B92F313C0D0C}" srcOrd="1" destOrd="0" presId="urn:microsoft.com/office/officeart/2005/8/layout/hProcess4"/>
    <dgm:cxn modelId="{8581C482-587B-4B88-86CC-AE87BA552B42}" type="presParOf" srcId="{CC6D63F0-800B-488D-B664-7769E5AF0A8A}" destId="{B5D753E7-853A-42B9-AF35-27F249A4C098}" srcOrd="2" destOrd="0" presId="urn:microsoft.com/office/officeart/2005/8/layout/hProcess4"/>
    <dgm:cxn modelId="{A33286D4-615A-4452-82DB-86A9863AC7AD}" type="presParOf" srcId="{CC6D63F0-800B-488D-B664-7769E5AF0A8A}" destId="{A827AD03-A083-423E-AAD1-31F8AAF0F82D}" srcOrd="3" destOrd="0" presId="urn:microsoft.com/office/officeart/2005/8/layout/hProcess4"/>
    <dgm:cxn modelId="{5E8B2E4F-F054-464B-840E-CE2B3F61FC99}" type="presParOf" srcId="{CC6D63F0-800B-488D-B664-7769E5AF0A8A}" destId="{212A4156-FCC8-4F73-919E-8162E7CEF7F5}"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06CBBF-DF14-481E-B798-6A7583B2F969}">
      <dsp:nvSpPr>
        <dsp:cNvPr id="0" name=""/>
        <dsp:cNvSpPr/>
      </dsp:nvSpPr>
      <dsp:spPr>
        <a:xfrm>
          <a:off x="2411767" y="53801"/>
          <a:ext cx="2797694"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b="1" kern="1200" dirty="0"/>
            <a:t>Theory</a:t>
          </a:r>
        </a:p>
      </dsp:txBody>
      <dsp:txXfrm>
        <a:off x="2734578" y="430414"/>
        <a:ext cx="2152072" cy="887730"/>
      </dsp:txXfrm>
    </dsp:sp>
    <dsp:sp modelId="{06747762-2F92-4D50-B69D-48A58486E21C}">
      <dsp:nvSpPr>
        <dsp:cNvPr id="0" name=""/>
        <dsp:cNvSpPr/>
      </dsp:nvSpPr>
      <dsp:spPr>
        <a:xfrm>
          <a:off x="3521382" y="1291243"/>
          <a:ext cx="3053347"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a:t>Design</a:t>
          </a:r>
        </a:p>
      </dsp:txBody>
      <dsp:txXfrm>
        <a:off x="5165493" y="1614054"/>
        <a:ext cx="1174364" cy="2152072"/>
      </dsp:txXfrm>
    </dsp:sp>
    <dsp:sp modelId="{70E4364A-D657-43C1-9FD5-C1992C9B515B}">
      <dsp:nvSpPr>
        <dsp:cNvPr id="0" name=""/>
        <dsp:cNvSpPr/>
      </dsp:nvSpPr>
      <dsp:spPr>
        <a:xfrm>
          <a:off x="2411767" y="2528685"/>
          <a:ext cx="2797694"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a:t>Practice</a:t>
          </a:r>
        </a:p>
      </dsp:txBody>
      <dsp:txXfrm>
        <a:off x="2734578" y="4062037"/>
        <a:ext cx="2152072" cy="887730"/>
      </dsp:txXfrm>
    </dsp:sp>
    <dsp:sp modelId="{FC7A7AFE-61FA-46F4-BB75-F6932104FB02}">
      <dsp:nvSpPr>
        <dsp:cNvPr id="0" name=""/>
        <dsp:cNvSpPr/>
      </dsp:nvSpPr>
      <dsp:spPr>
        <a:xfrm>
          <a:off x="1045268" y="1291243"/>
          <a:ext cx="3055809"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Measurement</a:t>
          </a:r>
          <a:endParaRPr lang="en-US" sz="1400" b="1" kern="1200" dirty="0">
            <a:solidFill>
              <a:schemeClr val="tx1"/>
            </a:solidFill>
          </a:endParaRPr>
        </a:p>
      </dsp:txBody>
      <dsp:txXfrm>
        <a:off x="1280330" y="1614054"/>
        <a:ext cx="1175311" cy="21520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E3467E-53C6-46BC-B544-6612EDFD761D}">
      <dsp:nvSpPr>
        <dsp:cNvPr id="0" name=""/>
        <dsp:cNvSpPr/>
      </dsp:nvSpPr>
      <dsp:spPr>
        <a:xfrm>
          <a:off x="671996" y="737"/>
          <a:ext cx="1990125" cy="995062"/>
        </a:xfrm>
        <a:prstGeom prst="roundRect">
          <a:avLst>
            <a:gd name="adj" fmla="val 1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n-US" sz="2300" kern="1200" dirty="0" smtClean="0"/>
            <a:t>Faculty Development</a:t>
          </a:r>
          <a:endParaRPr lang="en-US" sz="2300" kern="1200" dirty="0"/>
        </a:p>
      </dsp:txBody>
      <dsp:txXfrm>
        <a:off x="701140" y="29881"/>
        <a:ext cx="1931837" cy="936774"/>
      </dsp:txXfrm>
    </dsp:sp>
    <dsp:sp modelId="{496C5D03-A544-439F-9814-CC3A4BD7779A}">
      <dsp:nvSpPr>
        <dsp:cNvPr id="0" name=""/>
        <dsp:cNvSpPr/>
      </dsp:nvSpPr>
      <dsp:spPr>
        <a:xfrm>
          <a:off x="871009" y="995800"/>
          <a:ext cx="199012" cy="746297"/>
        </a:xfrm>
        <a:custGeom>
          <a:avLst/>
          <a:gdLst/>
          <a:ahLst/>
          <a:cxnLst/>
          <a:rect l="0" t="0" r="0" b="0"/>
          <a:pathLst>
            <a:path>
              <a:moveTo>
                <a:pt x="0" y="0"/>
              </a:moveTo>
              <a:lnTo>
                <a:pt x="0" y="746297"/>
              </a:lnTo>
              <a:lnTo>
                <a:pt x="199012" y="74629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4C4FFA-922B-436F-8B22-FEFA5E50D3A9}">
      <dsp:nvSpPr>
        <dsp:cNvPr id="0" name=""/>
        <dsp:cNvSpPr/>
      </dsp:nvSpPr>
      <dsp:spPr>
        <a:xfrm>
          <a:off x="1070022" y="1244565"/>
          <a:ext cx="1592100" cy="995062"/>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Faculty Member as Teacher</a:t>
          </a:r>
          <a:endParaRPr lang="en-US" sz="1600" kern="1200" dirty="0"/>
        </a:p>
      </dsp:txBody>
      <dsp:txXfrm>
        <a:off x="1099166" y="1273709"/>
        <a:ext cx="1533812" cy="936774"/>
      </dsp:txXfrm>
    </dsp:sp>
    <dsp:sp modelId="{455D8A17-7E0B-47CE-8E3E-08656762AD8E}">
      <dsp:nvSpPr>
        <dsp:cNvPr id="0" name=""/>
        <dsp:cNvSpPr/>
      </dsp:nvSpPr>
      <dsp:spPr>
        <a:xfrm>
          <a:off x="871009" y="995800"/>
          <a:ext cx="199012" cy="1990125"/>
        </a:xfrm>
        <a:custGeom>
          <a:avLst/>
          <a:gdLst/>
          <a:ahLst/>
          <a:cxnLst/>
          <a:rect l="0" t="0" r="0" b="0"/>
          <a:pathLst>
            <a:path>
              <a:moveTo>
                <a:pt x="0" y="0"/>
              </a:moveTo>
              <a:lnTo>
                <a:pt x="0" y="1990125"/>
              </a:lnTo>
              <a:lnTo>
                <a:pt x="199012" y="199012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D45264-F8A9-4BE4-97CB-5E40D7C3D3E4}">
      <dsp:nvSpPr>
        <dsp:cNvPr id="0" name=""/>
        <dsp:cNvSpPr/>
      </dsp:nvSpPr>
      <dsp:spPr>
        <a:xfrm>
          <a:off x="1070022" y="2488394"/>
          <a:ext cx="1592100" cy="995062"/>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247818"/>
              <a:satOff val="-3766"/>
              <a:lumOff val="-688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Faculty Member as Scholar/ Professional</a:t>
          </a:r>
          <a:endParaRPr lang="en-US" sz="1600" kern="1200" dirty="0"/>
        </a:p>
      </dsp:txBody>
      <dsp:txXfrm>
        <a:off x="1099166" y="2517538"/>
        <a:ext cx="1533812" cy="936774"/>
      </dsp:txXfrm>
    </dsp:sp>
    <dsp:sp modelId="{6A157A02-029C-4EBB-8480-5F1EAECF61CC}">
      <dsp:nvSpPr>
        <dsp:cNvPr id="0" name=""/>
        <dsp:cNvSpPr/>
      </dsp:nvSpPr>
      <dsp:spPr>
        <a:xfrm>
          <a:off x="871009" y="995800"/>
          <a:ext cx="199012" cy="3233953"/>
        </a:xfrm>
        <a:custGeom>
          <a:avLst/>
          <a:gdLst/>
          <a:ahLst/>
          <a:cxnLst/>
          <a:rect l="0" t="0" r="0" b="0"/>
          <a:pathLst>
            <a:path>
              <a:moveTo>
                <a:pt x="0" y="0"/>
              </a:moveTo>
              <a:lnTo>
                <a:pt x="0" y="3233953"/>
              </a:lnTo>
              <a:lnTo>
                <a:pt x="199012" y="3233953"/>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7B13AB-914C-4C11-8E49-DC904E4FA494}">
      <dsp:nvSpPr>
        <dsp:cNvPr id="0" name=""/>
        <dsp:cNvSpPr/>
      </dsp:nvSpPr>
      <dsp:spPr>
        <a:xfrm>
          <a:off x="1070022" y="3732222"/>
          <a:ext cx="1592100" cy="995062"/>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495637"/>
              <a:satOff val="-7533"/>
              <a:lumOff val="-1377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Faculty Member as Person</a:t>
          </a:r>
          <a:endParaRPr lang="en-US" sz="1600" kern="1200" dirty="0"/>
        </a:p>
      </dsp:txBody>
      <dsp:txXfrm>
        <a:off x="1099166" y="3761366"/>
        <a:ext cx="1533812" cy="936774"/>
      </dsp:txXfrm>
    </dsp:sp>
    <dsp:sp modelId="{F173E949-DDCD-408F-A262-BD89C738F2A2}">
      <dsp:nvSpPr>
        <dsp:cNvPr id="0" name=""/>
        <dsp:cNvSpPr/>
      </dsp:nvSpPr>
      <dsp:spPr>
        <a:xfrm>
          <a:off x="3159653" y="737"/>
          <a:ext cx="1990125" cy="995062"/>
        </a:xfrm>
        <a:prstGeom prst="roundRect">
          <a:avLst>
            <a:gd name="adj" fmla="val 10000"/>
          </a:avLst>
        </a:prstGeom>
        <a:solidFill>
          <a:schemeClr val="accent2">
            <a:hueOff val="-991273"/>
            <a:satOff val="-15066"/>
            <a:lumOff val="-2754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n-US" sz="2300" kern="1200" dirty="0" smtClean="0"/>
            <a:t>Instructional Development</a:t>
          </a:r>
          <a:endParaRPr lang="en-US" sz="2300" kern="1200" dirty="0"/>
        </a:p>
      </dsp:txBody>
      <dsp:txXfrm>
        <a:off x="3188797" y="29881"/>
        <a:ext cx="1931837" cy="936774"/>
      </dsp:txXfrm>
    </dsp:sp>
    <dsp:sp modelId="{63CAD1F9-6088-4A8A-BDFD-776E5E865BC3}">
      <dsp:nvSpPr>
        <dsp:cNvPr id="0" name=""/>
        <dsp:cNvSpPr/>
      </dsp:nvSpPr>
      <dsp:spPr>
        <a:xfrm>
          <a:off x="3358666" y="995800"/>
          <a:ext cx="199012" cy="746297"/>
        </a:xfrm>
        <a:custGeom>
          <a:avLst/>
          <a:gdLst/>
          <a:ahLst/>
          <a:cxnLst/>
          <a:rect l="0" t="0" r="0" b="0"/>
          <a:pathLst>
            <a:path>
              <a:moveTo>
                <a:pt x="0" y="0"/>
              </a:moveTo>
              <a:lnTo>
                <a:pt x="0" y="746297"/>
              </a:lnTo>
              <a:lnTo>
                <a:pt x="199012" y="74629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5589FE-977B-41B0-B206-6ECFE72635D6}">
      <dsp:nvSpPr>
        <dsp:cNvPr id="0" name=""/>
        <dsp:cNvSpPr/>
      </dsp:nvSpPr>
      <dsp:spPr>
        <a:xfrm>
          <a:off x="3557678" y="1244565"/>
          <a:ext cx="1592100" cy="995062"/>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743455"/>
              <a:satOff val="-11299"/>
              <a:lumOff val="-2066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Course Development/ Outcomes</a:t>
          </a:r>
          <a:endParaRPr lang="en-US" sz="1600" kern="1200" dirty="0"/>
        </a:p>
      </dsp:txBody>
      <dsp:txXfrm>
        <a:off x="3586822" y="1273709"/>
        <a:ext cx="1533812" cy="936774"/>
      </dsp:txXfrm>
    </dsp:sp>
    <dsp:sp modelId="{B317843B-203A-43E2-9645-F79D52A7370A}">
      <dsp:nvSpPr>
        <dsp:cNvPr id="0" name=""/>
        <dsp:cNvSpPr/>
      </dsp:nvSpPr>
      <dsp:spPr>
        <a:xfrm>
          <a:off x="3358666" y="995800"/>
          <a:ext cx="199012" cy="1990125"/>
        </a:xfrm>
        <a:custGeom>
          <a:avLst/>
          <a:gdLst/>
          <a:ahLst/>
          <a:cxnLst/>
          <a:rect l="0" t="0" r="0" b="0"/>
          <a:pathLst>
            <a:path>
              <a:moveTo>
                <a:pt x="0" y="0"/>
              </a:moveTo>
              <a:lnTo>
                <a:pt x="0" y="1990125"/>
              </a:lnTo>
              <a:lnTo>
                <a:pt x="199012" y="199012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3B59D8-CEB8-421B-9C2E-BA09CFACB483}">
      <dsp:nvSpPr>
        <dsp:cNvPr id="0" name=""/>
        <dsp:cNvSpPr/>
      </dsp:nvSpPr>
      <dsp:spPr>
        <a:xfrm>
          <a:off x="3557678" y="2488394"/>
          <a:ext cx="1592100" cy="995062"/>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991273"/>
              <a:satOff val="-15066"/>
              <a:lumOff val="-2754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Curricular Development and Outcomes</a:t>
          </a:r>
          <a:endParaRPr lang="en-US" sz="1600" kern="1200" dirty="0"/>
        </a:p>
      </dsp:txBody>
      <dsp:txXfrm>
        <a:off x="3586822" y="2517538"/>
        <a:ext cx="1533812" cy="936774"/>
      </dsp:txXfrm>
    </dsp:sp>
    <dsp:sp modelId="{0158AECC-5E19-4BCF-A153-0AA66E9B3C41}">
      <dsp:nvSpPr>
        <dsp:cNvPr id="0" name=""/>
        <dsp:cNvSpPr/>
      </dsp:nvSpPr>
      <dsp:spPr>
        <a:xfrm>
          <a:off x="3358666" y="995800"/>
          <a:ext cx="199012" cy="3233953"/>
        </a:xfrm>
        <a:custGeom>
          <a:avLst/>
          <a:gdLst/>
          <a:ahLst/>
          <a:cxnLst/>
          <a:rect l="0" t="0" r="0" b="0"/>
          <a:pathLst>
            <a:path>
              <a:moveTo>
                <a:pt x="0" y="0"/>
              </a:moveTo>
              <a:lnTo>
                <a:pt x="0" y="3233953"/>
              </a:lnTo>
              <a:lnTo>
                <a:pt x="199012" y="3233953"/>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D92CD0-B07B-46E7-959F-9BD45645098E}">
      <dsp:nvSpPr>
        <dsp:cNvPr id="0" name=""/>
        <dsp:cNvSpPr/>
      </dsp:nvSpPr>
      <dsp:spPr>
        <a:xfrm>
          <a:off x="3557678" y="3732222"/>
          <a:ext cx="1592100" cy="995062"/>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1239092"/>
              <a:satOff val="-18832"/>
              <a:lumOff val="-3443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Student Learning</a:t>
          </a:r>
          <a:endParaRPr lang="en-US" sz="1600" kern="1200" dirty="0"/>
        </a:p>
      </dsp:txBody>
      <dsp:txXfrm>
        <a:off x="3586822" y="3761366"/>
        <a:ext cx="1533812" cy="936774"/>
      </dsp:txXfrm>
    </dsp:sp>
    <dsp:sp modelId="{04B1792C-5076-40EA-A095-5AD45A1114EB}">
      <dsp:nvSpPr>
        <dsp:cNvPr id="0" name=""/>
        <dsp:cNvSpPr/>
      </dsp:nvSpPr>
      <dsp:spPr>
        <a:xfrm>
          <a:off x="5647310" y="737"/>
          <a:ext cx="1990125" cy="995062"/>
        </a:xfrm>
        <a:prstGeom prst="roundRect">
          <a:avLst>
            <a:gd name="adj" fmla="val 10000"/>
          </a:avLst>
        </a:prstGeom>
        <a:solidFill>
          <a:schemeClr val="accent2">
            <a:hueOff val="-1982547"/>
            <a:satOff val="-30131"/>
            <a:lumOff val="-5509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n-US" sz="2300" kern="1200" dirty="0" smtClean="0"/>
            <a:t>Organizational Development</a:t>
          </a:r>
          <a:endParaRPr lang="en-US" sz="2300" kern="1200" dirty="0"/>
        </a:p>
      </dsp:txBody>
      <dsp:txXfrm>
        <a:off x="5676454" y="29881"/>
        <a:ext cx="1931837" cy="936774"/>
      </dsp:txXfrm>
    </dsp:sp>
    <dsp:sp modelId="{B93FF325-3416-4FC7-979D-4640E797851C}">
      <dsp:nvSpPr>
        <dsp:cNvPr id="0" name=""/>
        <dsp:cNvSpPr/>
      </dsp:nvSpPr>
      <dsp:spPr>
        <a:xfrm>
          <a:off x="5846323" y="995800"/>
          <a:ext cx="199012" cy="746297"/>
        </a:xfrm>
        <a:custGeom>
          <a:avLst/>
          <a:gdLst/>
          <a:ahLst/>
          <a:cxnLst/>
          <a:rect l="0" t="0" r="0" b="0"/>
          <a:pathLst>
            <a:path>
              <a:moveTo>
                <a:pt x="0" y="0"/>
              </a:moveTo>
              <a:lnTo>
                <a:pt x="0" y="746297"/>
              </a:lnTo>
              <a:lnTo>
                <a:pt x="199012" y="74629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B252F7-2D3E-4F53-8640-E925128AD14E}">
      <dsp:nvSpPr>
        <dsp:cNvPr id="0" name=""/>
        <dsp:cNvSpPr/>
      </dsp:nvSpPr>
      <dsp:spPr>
        <a:xfrm>
          <a:off x="6045335" y="1244565"/>
          <a:ext cx="1592100" cy="995062"/>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1486910"/>
              <a:satOff val="-22598"/>
              <a:lumOff val="-4132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Institutional Culture</a:t>
          </a:r>
          <a:endParaRPr lang="en-US" sz="1600" kern="1200" dirty="0"/>
        </a:p>
      </dsp:txBody>
      <dsp:txXfrm>
        <a:off x="6074479" y="1273709"/>
        <a:ext cx="1533812" cy="936774"/>
      </dsp:txXfrm>
    </dsp:sp>
    <dsp:sp modelId="{8FC6B872-550B-459C-8BE2-DC58781D0450}">
      <dsp:nvSpPr>
        <dsp:cNvPr id="0" name=""/>
        <dsp:cNvSpPr/>
      </dsp:nvSpPr>
      <dsp:spPr>
        <a:xfrm>
          <a:off x="5846323" y="995800"/>
          <a:ext cx="199012" cy="1990125"/>
        </a:xfrm>
        <a:custGeom>
          <a:avLst/>
          <a:gdLst/>
          <a:ahLst/>
          <a:cxnLst/>
          <a:rect l="0" t="0" r="0" b="0"/>
          <a:pathLst>
            <a:path>
              <a:moveTo>
                <a:pt x="0" y="0"/>
              </a:moveTo>
              <a:lnTo>
                <a:pt x="0" y="1990125"/>
              </a:lnTo>
              <a:lnTo>
                <a:pt x="199012" y="199012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84D801-558F-4D92-95E0-0B5CAA95813B}">
      <dsp:nvSpPr>
        <dsp:cNvPr id="0" name=""/>
        <dsp:cNvSpPr/>
      </dsp:nvSpPr>
      <dsp:spPr>
        <a:xfrm>
          <a:off x="6045335" y="2488394"/>
          <a:ext cx="1592100" cy="995062"/>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1734729"/>
              <a:satOff val="-26365"/>
              <a:lumOff val="-4821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Institutional Structure </a:t>
          </a:r>
          <a:endParaRPr lang="en-US" sz="1600" kern="1200" dirty="0"/>
        </a:p>
      </dsp:txBody>
      <dsp:txXfrm>
        <a:off x="6074479" y="2517538"/>
        <a:ext cx="1533812" cy="936774"/>
      </dsp:txXfrm>
    </dsp:sp>
    <dsp:sp modelId="{0D39EC4C-BA1F-486C-8F1B-7034566294DC}">
      <dsp:nvSpPr>
        <dsp:cNvPr id="0" name=""/>
        <dsp:cNvSpPr/>
      </dsp:nvSpPr>
      <dsp:spPr>
        <a:xfrm>
          <a:off x="5846323" y="995800"/>
          <a:ext cx="199012" cy="3233953"/>
        </a:xfrm>
        <a:custGeom>
          <a:avLst/>
          <a:gdLst/>
          <a:ahLst/>
          <a:cxnLst/>
          <a:rect l="0" t="0" r="0" b="0"/>
          <a:pathLst>
            <a:path>
              <a:moveTo>
                <a:pt x="0" y="0"/>
              </a:moveTo>
              <a:lnTo>
                <a:pt x="0" y="3233953"/>
              </a:lnTo>
              <a:lnTo>
                <a:pt x="199012" y="3233953"/>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BCC5BD-74B5-4B91-9515-FD6C42BBF9C7}">
      <dsp:nvSpPr>
        <dsp:cNvPr id="0" name=""/>
        <dsp:cNvSpPr/>
      </dsp:nvSpPr>
      <dsp:spPr>
        <a:xfrm>
          <a:off x="6045335" y="3732222"/>
          <a:ext cx="1592100" cy="995062"/>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1982547"/>
              <a:satOff val="-30131"/>
              <a:lumOff val="-550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Support and Reward Systems</a:t>
          </a:r>
          <a:endParaRPr lang="en-US" sz="1600" kern="1200" dirty="0"/>
        </a:p>
      </dsp:txBody>
      <dsp:txXfrm>
        <a:off x="6074479" y="3761366"/>
        <a:ext cx="1533812" cy="93677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243358-6429-4D37-A214-4CC39FBE00CC}">
      <dsp:nvSpPr>
        <dsp:cNvPr id="0" name=""/>
        <dsp:cNvSpPr/>
      </dsp:nvSpPr>
      <dsp:spPr>
        <a:xfrm>
          <a:off x="2212" y="1712824"/>
          <a:ext cx="3272803" cy="269937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marL="228600" lvl="1" indent="-228600" algn="l" defTabSz="889000">
            <a:lnSpc>
              <a:spcPct val="90000"/>
            </a:lnSpc>
            <a:spcBef>
              <a:spcPct val="0"/>
            </a:spcBef>
            <a:spcAft>
              <a:spcPct val="15000"/>
            </a:spcAft>
            <a:buChar char="••"/>
          </a:pPr>
          <a:endParaRPr lang="en-US" sz="2000" kern="1200" dirty="0"/>
        </a:p>
        <a:p>
          <a:pPr marL="228600" lvl="1" indent="-228600" algn="l" defTabSz="889000">
            <a:lnSpc>
              <a:spcPct val="90000"/>
            </a:lnSpc>
            <a:spcBef>
              <a:spcPct val="0"/>
            </a:spcBef>
            <a:spcAft>
              <a:spcPct val="15000"/>
            </a:spcAft>
            <a:buChar char="••"/>
          </a:pPr>
          <a:endParaRPr lang="en-US" sz="2000" kern="1200" dirty="0"/>
        </a:p>
        <a:p>
          <a:pPr marL="228600" lvl="1" indent="-228600" algn="l" defTabSz="889000">
            <a:lnSpc>
              <a:spcPct val="90000"/>
            </a:lnSpc>
            <a:spcBef>
              <a:spcPct val="0"/>
            </a:spcBef>
            <a:spcAft>
              <a:spcPct val="15000"/>
            </a:spcAft>
            <a:buChar char="••"/>
          </a:pPr>
          <a:r>
            <a:rPr lang="en-US" sz="2000" kern="1200" dirty="0" smtClean="0"/>
            <a:t>Does student engagement in an SL experience and reflection</a:t>
          </a:r>
          <a:endParaRPr lang="en-US" sz="2000" kern="1200" dirty="0"/>
        </a:p>
      </dsp:txBody>
      <dsp:txXfrm>
        <a:off x="64332" y="1774944"/>
        <a:ext cx="3148563" cy="1996700"/>
      </dsp:txXfrm>
    </dsp:sp>
    <dsp:sp modelId="{268D9239-4BA8-4BC2-8DC5-B8042840A8CB}">
      <dsp:nvSpPr>
        <dsp:cNvPr id="0" name=""/>
        <dsp:cNvSpPr/>
      </dsp:nvSpPr>
      <dsp:spPr>
        <a:xfrm>
          <a:off x="1901781" y="2572442"/>
          <a:ext cx="3289151" cy="3289151"/>
        </a:xfrm>
        <a:prstGeom prst="leftCircularArrow">
          <a:avLst>
            <a:gd name="adj1" fmla="val 2188"/>
            <a:gd name="adj2" fmla="val 263251"/>
            <a:gd name="adj3" fmla="val 2038762"/>
            <a:gd name="adj4" fmla="val 9024489"/>
            <a:gd name="adj5" fmla="val 255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4A81EDC-4612-4D36-A7CC-40AE5F61128C}">
      <dsp:nvSpPr>
        <dsp:cNvPr id="0" name=""/>
        <dsp:cNvSpPr/>
      </dsp:nvSpPr>
      <dsp:spPr>
        <a:xfrm>
          <a:off x="729502" y="3833765"/>
          <a:ext cx="2909159" cy="11568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t>lead to</a:t>
          </a:r>
          <a:endParaRPr lang="en-US" sz="2400" kern="1200" dirty="0"/>
        </a:p>
      </dsp:txBody>
      <dsp:txXfrm>
        <a:off x="763386" y="3867649"/>
        <a:ext cx="2841391" cy="1089108"/>
      </dsp:txXfrm>
    </dsp:sp>
    <dsp:sp modelId="{07AD1156-55DC-4E1C-868F-86C0B71870C4}">
      <dsp:nvSpPr>
        <dsp:cNvPr id="0" name=""/>
        <dsp:cNvSpPr/>
      </dsp:nvSpPr>
      <dsp:spPr>
        <a:xfrm>
          <a:off x="3981338" y="1712824"/>
          <a:ext cx="3272803" cy="269937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Increased levels of community engagement</a:t>
          </a:r>
          <a:endParaRPr lang="en-US" sz="2000" kern="1200" dirty="0"/>
        </a:p>
        <a:p>
          <a:pPr marL="228600" lvl="1" indent="-228600" algn="l" defTabSz="889000">
            <a:lnSpc>
              <a:spcPct val="90000"/>
            </a:lnSpc>
            <a:spcBef>
              <a:spcPct val="0"/>
            </a:spcBef>
            <a:spcAft>
              <a:spcPct val="15000"/>
            </a:spcAft>
            <a:buChar char="••"/>
          </a:pPr>
          <a:r>
            <a:rPr lang="en-US" sz="2000" kern="1200" dirty="0" smtClean="0"/>
            <a:t>Improved critical thinking skills</a:t>
          </a:r>
          <a:endParaRPr lang="en-US" sz="2000" kern="1200" dirty="0"/>
        </a:p>
        <a:p>
          <a:pPr marL="228600" lvl="1" indent="-228600" algn="l" defTabSz="889000">
            <a:lnSpc>
              <a:spcPct val="90000"/>
            </a:lnSpc>
            <a:spcBef>
              <a:spcPct val="0"/>
            </a:spcBef>
            <a:spcAft>
              <a:spcPct val="15000"/>
            </a:spcAft>
            <a:buChar char="••"/>
          </a:pPr>
          <a:r>
            <a:rPr lang="en-US" sz="2000" kern="1200" dirty="0" smtClean="0"/>
            <a:t>Enhanced understanding of self and society</a:t>
          </a:r>
          <a:endParaRPr lang="en-US" sz="2000" kern="1200" dirty="0"/>
        </a:p>
      </dsp:txBody>
      <dsp:txXfrm>
        <a:off x="4043458" y="2353382"/>
        <a:ext cx="3148563" cy="1996700"/>
      </dsp:txXfrm>
    </dsp:sp>
    <dsp:sp modelId="{E2ED7F96-FFDD-43E3-A649-95DDE8468217}">
      <dsp:nvSpPr>
        <dsp:cNvPr id="0" name=""/>
        <dsp:cNvSpPr/>
      </dsp:nvSpPr>
      <dsp:spPr>
        <a:xfrm>
          <a:off x="4708628" y="1134386"/>
          <a:ext cx="2909159" cy="11568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t>which results in improved student learning outcomes?</a:t>
          </a:r>
          <a:endParaRPr lang="en-US" sz="2400" kern="1200" dirty="0"/>
        </a:p>
      </dsp:txBody>
      <dsp:txXfrm>
        <a:off x="4742512" y="1168270"/>
        <a:ext cx="2841391" cy="10891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7B18BE-E3F6-4932-B2C4-F9454843FF41}">
      <dsp:nvSpPr>
        <dsp:cNvPr id="0" name=""/>
        <dsp:cNvSpPr/>
      </dsp:nvSpPr>
      <dsp:spPr>
        <a:xfrm>
          <a:off x="0" y="0"/>
          <a:ext cx="4118429" cy="4118429"/>
        </a:xfrm>
        <a:prstGeom prst="pie">
          <a:avLst>
            <a:gd name="adj1" fmla="val 5400000"/>
            <a:gd name="adj2" fmla="val 16200000"/>
          </a:avLst>
        </a:prstGeom>
        <a:solidFill>
          <a:schemeClr val="accent4">
            <a:shade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FC9CE05-B185-406B-860D-A866FD8B48EE}">
      <dsp:nvSpPr>
        <dsp:cNvPr id="0" name=""/>
        <dsp:cNvSpPr/>
      </dsp:nvSpPr>
      <dsp:spPr>
        <a:xfrm>
          <a:off x="2059214" y="0"/>
          <a:ext cx="6170385" cy="4118429"/>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7D110C"/>
              </a:solidFill>
              <a:effectLst>
                <a:outerShdw blurRad="38100" dist="38100" dir="2700000" algn="tl">
                  <a:srgbClr val="000000">
                    <a:alpha val="43137"/>
                  </a:srgbClr>
                </a:outerShdw>
              </a:effectLst>
              <a:latin typeface="Open Sans"/>
            </a:rPr>
            <a:t>LEVEL 5: </a:t>
          </a:r>
          <a:r>
            <a:rPr lang="en-US" sz="1800" b="1" kern="1200" dirty="0" smtClean="0">
              <a:effectLst>
                <a:outerShdw blurRad="38100" dist="38100" dir="2700000" algn="tl">
                  <a:srgbClr val="000000">
                    <a:alpha val="43137"/>
                  </a:srgbClr>
                </a:outerShdw>
              </a:effectLst>
              <a:latin typeface="Open Sans"/>
            </a:rPr>
            <a:t>Student Learning Outcomes</a:t>
          </a:r>
          <a:endParaRPr lang="en-US" sz="1800" b="1" kern="1200" dirty="0">
            <a:effectLst>
              <a:outerShdw blurRad="38100" dist="38100" dir="2700000" algn="tl">
                <a:srgbClr val="000000">
                  <a:alpha val="43137"/>
                </a:srgbClr>
              </a:outerShdw>
            </a:effectLst>
            <a:latin typeface="Open Sans"/>
          </a:endParaRPr>
        </a:p>
      </dsp:txBody>
      <dsp:txXfrm>
        <a:off x="2059214" y="0"/>
        <a:ext cx="6170385" cy="658948"/>
      </dsp:txXfrm>
    </dsp:sp>
    <dsp:sp modelId="{C9FFA671-5E56-43BB-A95D-B1AD2454EBC5}">
      <dsp:nvSpPr>
        <dsp:cNvPr id="0" name=""/>
        <dsp:cNvSpPr/>
      </dsp:nvSpPr>
      <dsp:spPr>
        <a:xfrm>
          <a:off x="432435" y="658948"/>
          <a:ext cx="3253558" cy="3253558"/>
        </a:xfrm>
        <a:prstGeom prst="pie">
          <a:avLst>
            <a:gd name="adj1" fmla="val 5400000"/>
            <a:gd name="adj2" fmla="val 16200000"/>
          </a:avLst>
        </a:prstGeom>
        <a:solidFill>
          <a:schemeClr val="accent4">
            <a:shade val="50000"/>
            <a:hueOff val="0"/>
            <a:satOff val="0"/>
            <a:lumOff val="17963"/>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6262BD8C-7A5C-4E86-815F-36A6C2CF89F6}">
      <dsp:nvSpPr>
        <dsp:cNvPr id="0" name=""/>
        <dsp:cNvSpPr/>
      </dsp:nvSpPr>
      <dsp:spPr>
        <a:xfrm>
          <a:off x="2059214" y="615416"/>
          <a:ext cx="6170385" cy="3253558"/>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7D110C"/>
              </a:solidFill>
              <a:effectLst>
                <a:outerShdw blurRad="38100" dist="38100" dir="2700000" algn="tl">
                  <a:srgbClr val="000000">
                    <a:alpha val="43137"/>
                  </a:srgbClr>
                </a:outerShdw>
              </a:effectLst>
              <a:latin typeface="Open Sans"/>
            </a:rPr>
            <a:t>LEVEL 4: </a:t>
          </a:r>
          <a:r>
            <a:rPr lang="en-US" sz="1800" b="1" kern="1200" dirty="0" smtClean="0">
              <a:effectLst>
                <a:outerShdw blurRad="38100" dist="38100" dir="2700000" algn="tl">
                  <a:srgbClr val="000000">
                    <a:alpha val="43137"/>
                  </a:srgbClr>
                </a:outerShdw>
              </a:effectLst>
              <a:latin typeface="Open Sans"/>
            </a:rPr>
            <a:t>Participants’ Use of New Knowledge and Skills</a:t>
          </a:r>
          <a:endParaRPr lang="en-US" sz="1800" b="1" kern="1200" dirty="0">
            <a:effectLst>
              <a:outerShdw blurRad="38100" dist="38100" dir="2700000" algn="tl">
                <a:srgbClr val="000000">
                  <a:alpha val="43137"/>
                </a:srgbClr>
              </a:outerShdw>
            </a:effectLst>
            <a:latin typeface="Open Sans"/>
          </a:endParaRPr>
        </a:p>
      </dsp:txBody>
      <dsp:txXfrm>
        <a:off x="2059214" y="615416"/>
        <a:ext cx="6170385" cy="658948"/>
      </dsp:txXfrm>
    </dsp:sp>
    <dsp:sp modelId="{DEFE571E-E015-43AF-B3CD-0C66729F0D27}">
      <dsp:nvSpPr>
        <dsp:cNvPr id="0" name=""/>
        <dsp:cNvSpPr/>
      </dsp:nvSpPr>
      <dsp:spPr>
        <a:xfrm>
          <a:off x="864870" y="1317897"/>
          <a:ext cx="2388688" cy="2388688"/>
        </a:xfrm>
        <a:prstGeom prst="pie">
          <a:avLst>
            <a:gd name="adj1" fmla="val 5400000"/>
            <a:gd name="adj2" fmla="val 16200000"/>
          </a:avLst>
        </a:prstGeom>
        <a:solidFill>
          <a:schemeClr val="accent4">
            <a:shade val="50000"/>
            <a:hueOff val="0"/>
            <a:satOff val="0"/>
            <a:lumOff val="35926"/>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B13EFA0E-3249-487E-BDE0-D38C4357506D}">
      <dsp:nvSpPr>
        <dsp:cNvPr id="0" name=""/>
        <dsp:cNvSpPr/>
      </dsp:nvSpPr>
      <dsp:spPr>
        <a:xfrm>
          <a:off x="2059214" y="1317897"/>
          <a:ext cx="6170385" cy="2388688"/>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7D110C"/>
              </a:solidFill>
              <a:effectLst>
                <a:outerShdw blurRad="38100" dist="38100" dir="2700000" algn="tl">
                  <a:srgbClr val="000000">
                    <a:alpha val="43137"/>
                  </a:srgbClr>
                </a:outerShdw>
              </a:effectLst>
              <a:latin typeface="Open Sans"/>
            </a:rPr>
            <a:t>LEVEL 3: </a:t>
          </a:r>
          <a:r>
            <a:rPr lang="en-US" sz="1800" b="1" kern="1200" dirty="0" smtClean="0">
              <a:effectLst>
                <a:outerShdw blurRad="38100" dist="38100" dir="2700000" algn="tl">
                  <a:srgbClr val="000000">
                    <a:alpha val="43137"/>
                  </a:srgbClr>
                </a:outerShdw>
              </a:effectLst>
              <a:latin typeface="Open Sans"/>
            </a:rPr>
            <a:t>Organization Support and Change</a:t>
          </a:r>
          <a:endParaRPr lang="en-US" sz="1800" b="1" kern="1200" dirty="0">
            <a:effectLst>
              <a:outerShdw blurRad="38100" dist="38100" dir="2700000" algn="tl">
                <a:srgbClr val="000000">
                  <a:alpha val="43137"/>
                </a:srgbClr>
              </a:outerShdw>
            </a:effectLst>
            <a:latin typeface="Open Sans"/>
          </a:endParaRPr>
        </a:p>
      </dsp:txBody>
      <dsp:txXfrm>
        <a:off x="2059214" y="1317897"/>
        <a:ext cx="6170385" cy="658948"/>
      </dsp:txXfrm>
    </dsp:sp>
    <dsp:sp modelId="{2F0729F4-9339-400B-B7F9-4038CE6DF64B}">
      <dsp:nvSpPr>
        <dsp:cNvPr id="0" name=""/>
        <dsp:cNvSpPr/>
      </dsp:nvSpPr>
      <dsp:spPr>
        <a:xfrm>
          <a:off x="1297305" y="1976845"/>
          <a:ext cx="1523818" cy="1523818"/>
        </a:xfrm>
        <a:prstGeom prst="pie">
          <a:avLst>
            <a:gd name="adj1" fmla="val 5400000"/>
            <a:gd name="adj2" fmla="val 16200000"/>
          </a:avLst>
        </a:prstGeom>
        <a:solidFill>
          <a:schemeClr val="accent4">
            <a:shade val="50000"/>
            <a:hueOff val="0"/>
            <a:satOff val="0"/>
            <a:lumOff val="35926"/>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0266242-AFEA-4CB4-A076-6DD47BF72959}">
      <dsp:nvSpPr>
        <dsp:cNvPr id="0" name=""/>
        <dsp:cNvSpPr/>
      </dsp:nvSpPr>
      <dsp:spPr>
        <a:xfrm>
          <a:off x="2059214" y="1976845"/>
          <a:ext cx="6170385" cy="1523818"/>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7D110C"/>
              </a:solidFill>
              <a:effectLst>
                <a:outerShdw blurRad="38100" dist="38100" dir="2700000" algn="tl">
                  <a:srgbClr val="000000">
                    <a:alpha val="43137"/>
                  </a:srgbClr>
                </a:outerShdw>
              </a:effectLst>
              <a:latin typeface="Open Sans"/>
            </a:rPr>
            <a:t>LEVEL 2: </a:t>
          </a:r>
          <a:r>
            <a:rPr lang="en-US" sz="1800" b="1" kern="1200" dirty="0" smtClean="0">
              <a:effectLst>
                <a:outerShdw blurRad="38100" dist="38100" dir="2700000" algn="tl">
                  <a:srgbClr val="000000">
                    <a:alpha val="43137"/>
                  </a:srgbClr>
                </a:outerShdw>
              </a:effectLst>
              <a:latin typeface="Open Sans"/>
            </a:rPr>
            <a:t>Participants’ Learning</a:t>
          </a:r>
          <a:endParaRPr lang="en-US" sz="1800" b="1" kern="1200" dirty="0">
            <a:effectLst>
              <a:outerShdw blurRad="38100" dist="38100" dir="2700000" algn="tl">
                <a:srgbClr val="000000">
                  <a:alpha val="43137"/>
                </a:srgbClr>
              </a:outerShdw>
            </a:effectLst>
            <a:latin typeface="Open Sans"/>
          </a:endParaRPr>
        </a:p>
      </dsp:txBody>
      <dsp:txXfrm>
        <a:off x="2059214" y="1976845"/>
        <a:ext cx="6170385" cy="658948"/>
      </dsp:txXfrm>
    </dsp:sp>
    <dsp:sp modelId="{51637AA4-D88E-474B-A09A-B2D50B121563}">
      <dsp:nvSpPr>
        <dsp:cNvPr id="0" name=""/>
        <dsp:cNvSpPr/>
      </dsp:nvSpPr>
      <dsp:spPr>
        <a:xfrm>
          <a:off x="1729740" y="2635794"/>
          <a:ext cx="658948" cy="658948"/>
        </a:xfrm>
        <a:prstGeom prst="pie">
          <a:avLst>
            <a:gd name="adj1" fmla="val 5400000"/>
            <a:gd name="adj2" fmla="val 16200000"/>
          </a:avLst>
        </a:prstGeom>
        <a:solidFill>
          <a:schemeClr val="accent4">
            <a:shade val="50000"/>
            <a:hueOff val="0"/>
            <a:satOff val="0"/>
            <a:lumOff val="17963"/>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8E6E244-5863-4445-A536-83DF8732498F}">
      <dsp:nvSpPr>
        <dsp:cNvPr id="0" name=""/>
        <dsp:cNvSpPr/>
      </dsp:nvSpPr>
      <dsp:spPr>
        <a:xfrm>
          <a:off x="2059214" y="2635794"/>
          <a:ext cx="6170385" cy="658948"/>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7D110C"/>
              </a:solidFill>
              <a:effectLst>
                <a:outerShdw blurRad="38100" dist="38100" dir="2700000" algn="tl">
                  <a:srgbClr val="000000">
                    <a:alpha val="43137"/>
                  </a:srgbClr>
                </a:outerShdw>
              </a:effectLst>
              <a:latin typeface="Open Sans"/>
            </a:rPr>
            <a:t>LEVEL 1: </a:t>
          </a:r>
          <a:r>
            <a:rPr lang="en-US" sz="1800" b="1" kern="1200" dirty="0" smtClean="0">
              <a:effectLst>
                <a:outerShdw blurRad="38100" dist="38100" dir="2700000" algn="tl">
                  <a:srgbClr val="000000">
                    <a:alpha val="43137"/>
                  </a:srgbClr>
                </a:outerShdw>
              </a:effectLst>
              <a:latin typeface="Open Sans"/>
            </a:rPr>
            <a:t>Participants’ Reactions</a:t>
          </a:r>
          <a:endParaRPr lang="en-US" sz="1800" b="1" kern="1200" dirty="0">
            <a:effectLst>
              <a:outerShdw blurRad="38100" dist="38100" dir="2700000" algn="tl">
                <a:srgbClr val="000000">
                  <a:alpha val="43137"/>
                </a:srgbClr>
              </a:outerShdw>
            </a:effectLst>
            <a:latin typeface="Open Sans"/>
          </a:endParaRPr>
        </a:p>
      </dsp:txBody>
      <dsp:txXfrm>
        <a:off x="2059214" y="2635794"/>
        <a:ext cx="6170385" cy="65894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E971F3-49CD-4478-8566-6094538AEB00}">
      <dsp:nvSpPr>
        <dsp:cNvPr id="0" name=""/>
        <dsp:cNvSpPr/>
      </dsp:nvSpPr>
      <dsp:spPr>
        <a:xfrm>
          <a:off x="3086099" y="456"/>
          <a:ext cx="2057399" cy="1337310"/>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7D110C"/>
              </a:solidFill>
              <a:effectLst>
                <a:outerShdw blurRad="38100" dist="38100" dir="2700000" algn="tl">
                  <a:srgbClr val="000000">
                    <a:alpha val="43137"/>
                  </a:srgbClr>
                </a:outerShdw>
              </a:effectLst>
              <a:latin typeface="Open Sans"/>
            </a:rPr>
            <a:t>Entry point as felt need</a:t>
          </a:r>
          <a:endParaRPr lang="en-US" sz="1800" b="1" kern="1200" dirty="0">
            <a:solidFill>
              <a:srgbClr val="7D110C"/>
            </a:solidFill>
            <a:effectLst>
              <a:outerShdw blurRad="38100" dist="38100" dir="2700000" algn="tl">
                <a:srgbClr val="000000">
                  <a:alpha val="43137"/>
                </a:srgbClr>
              </a:outerShdw>
            </a:effectLst>
            <a:latin typeface="Open Sans"/>
          </a:endParaRPr>
        </a:p>
      </dsp:txBody>
      <dsp:txXfrm>
        <a:off x="3151381" y="65738"/>
        <a:ext cx="1926835" cy="1206746"/>
      </dsp:txXfrm>
    </dsp:sp>
    <dsp:sp modelId="{4E3FA25B-A40C-4AF2-B887-A5F8BF3F6F3B}">
      <dsp:nvSpPr>
        <dsp:cNvPr id="0" name=""/>
        <dsp:cNvSpPr/>
      </dsp:nvSpPr>
      <dsp:spPr>
        <a:xfrm>
          <a:off x="1444858" y="669111"/>
          <a:ext cx="5339882" cy="5339882"/>
        </a:xfrm>
        <a:custGeom>
          <a:avLst/>
          <a:gdLst/>
          <a:ahLst/>
          <a:cxnLst/>
          <a:rect l="0" t="0" r="0" b="0"/>
          <a:pathLst>
            <a:path>
              <a:moveTo>
                <a:pt x="3973808" y="340023"/>
              </a:moveTo>
              <a:arcTo wR="2669941" hR="2669941" stAng="17953934" swAng="1210747"/>
            </a:path>
          </a:pathLst>
        </a:custGeom>
        <a:noFill/>
        <a:ln w="66675" cap="flat" cmpd="sng" algn="ctr">
          <a:solidFill>
            <a:srgbClr val="7D110C"/>
          </a:solidFill>
          <a:prstDash val="solid"/>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09B705AD-63B0-477B-B7B7-75A77903073C}">
      <dsp:nvSpPr>
        <dsp:cNvPr id="0" name=""/>
        <dsp:cNvSpPr/>
      </dsp:nvSpPr>
      <dsp:spPr>
        <a:xfrm>
          <a:off x="5625364" y="1845340"/>
          <a:ext cx="2057399" cy="1337310"/>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7D110C"/>
              </a:solidFill>
              <a:effectLst>
                <a:outerShdw blurRad="38100" dist="38100" dir="2700000" algn="tl">
                  <a:srgbClr val="000000">
                    <a:alpha val="43137"/>
                  </a:srgbClr>
                </a:outerShdw>
              </a:effectLst>
              <a:latin typeface="Open Sans"/>
            </a:rPr>
            <a:t>Formulation of a plan to change practice</a:t>
          </a:r>
          <a:endParaRPr lang="en-US" sz="1800" b="1" kern="1200" dirty="0">
            <a:solidFill>
              <a:srgbClr val="7D110C"/>
            </a:solidFill>
            <a:effectLst>
              <a:outerShdw blurRad="38100" dist="38100" dir="2700000" algn="tl">
                <a:srgbClr val="000000">
                  <a:alpha val="43137"/>
                </a:srgbClr>
              </a:outerShdw>
            </a:effectLst>
            <a:latin typeface="Open Sans"/>
          </a:endParaRPr>
        </a:p>
      </dsp:txBody>
      <dsp:txXfrm>
        <a:off x="5690646" y="1910622"/>
        <a:ext cx="1926835" cy="1206746"/>
      </dsp:txXfrm>
    </dsp:sp>
    <dsp:sp modelId="{334C085A-D4E3-40D5-9A1F-3CCAAFD0C6B7}">
      <dsp:nvSpPr>
        <dsp:cNvPr id="0" name=""/>
        <dsp:cNvSpPr/>
      </dsp:nvSpPr>
      <dsp:spPr>
        <a:xfrm>
          <a:off x="1444858" y="669111"/>
          <a:ext cx="5339882" cy="5339882"/>
        </a:xfrm>
        <a:custGeom>
          <a:avLst/>
          <a:gdLst/>
          <a:ahLst/>
          <a:cxnLst/>
          <a:rect l="0" t="0" r="0" b="0"/>
          <a:pathLst>
            <a:path>
              <a:moveTo>
                <a:pt x="5333463" y="2854964"/>
              </a:moveTo>
              <a:arcTo wR="2669941" hR="2669941" stAng="21838423" swAng="1359114"/>
            </a:path>
          </a:pathLst>
        </a:custGeom>
        <a:noFill/>
        <a:ln w="66675" cap="flat" cmpd="sng" algn="ctr">
          <a:solidFill>
            <a:srgbClr val="7D110C"/>
          </a:solidFill>
          <a:prstDash val="solid"/>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0E75F7D8-455A-4B34-944A-8C7907C66F39}">
      <dsp:nvSpPr>
        <dsp:cNvPr id="0" name=""/>
        <dsp:cNvSpPr/>
      </dsp:nvSpPr>
      <dsp:spPr>
        <a:xfrm>
          <a:off x="4655452" y="4830425"/>
          <a:ext cx="2057399" cy="1337310"/>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7D110C"/>
              </a:solidFill>
              <a:effectLst>
                <a:outerShdw blurRad="38100" dist="38100" dir="2700000" algn="tl">
                  <a:srgbClr val="000000">
                    <a:alpha val="43137"/>
                  </a:srgbClr>
                </a:outerShdw>
              </a:effectLst>
              <a:latin typeface="Open Sans"/>
            </a:rPr>
            <a:t>Active experimentation with the new idea</a:t>
          </a:r>
          <a:endParaRPr lang="en-US" sz="1800" b="1" kern="1200" dirty="0">
            <a:solidFill>
              <a:srgbClr val="7D110C"/>
            </a:solidFill>
            <a:effectLst>
              <a:outerShdw blurRad="38100" dist="38100" dir="2700000" algn="tl">
                <a:srgbClr val="000000">
                  <a:alpha val="43137"/>
                </a:srgbClr>
              </a:outerShdw>
            </a:effectLst>
            <a:latin typeface="Open Sans"/>
          </a:endParaRPr>
        </a:p>
      </dsp:txBody>
      <dsp:txXfrm>
        <a:off x="4720734" y="4895707"/>
        <a:ext cx="1926835" cy="1206746"/>
      </dsp:txXfrm>
    </dsp:sp>
    <dsp:sp modelId="{64888E69-BB36-45FD-A4A8-323D7B7EA991}">
      <dsp:nvSpPr>
        <dsp:cNvPr id="0" name=""/>
        <dsp:cNvSpPr/>
      </dsp:nvSpPr>
      <dsp:spPr>
        <a:xfrm>
          <a:off x="1444858" y="669111"/>
          <a:ext cx="5339882" cy="5339882"/>
        </a:xfrm>
        <a:custGeom>
          <a:avLst/>
          <a:gdLst/>
          <a:ahLst/>
          <a:cxnLst/>
          <a:rect l="0" t="0" r="0" b="0"/>
          <a:pathLst>
            <a:path>
              <a:moveTo>
                <a:pt x="2997271" y="5319741"/>
              </a:moveTo>
              <a:arcTo wR="2669941" hR="2669941" stAng="4977475" swAng="845050"/>
            </a:path>
          </a:pathLst>
        </a:custGeom>
        <a:noFill/>
        <a:ln w="66675" cap="flat" cmpd="sng" algn="ctr">
          <a:solidFill>
            <a:srgbClr val="7D110C"/>
          </a:solidFill>
          <a:prstDash val="solid"/>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896B9500-8984-4104-89C4-6BFFA346296C}">
      <dsp:nvSpPr>
        <dsp:cNvPr id="0" name=""/>
        <dsp:cNvSpPr/>
      </dsp:nvSpPr>
      <dsp:spPr>
        <a:xfrm>
          <a:off x="1516747" y="4830425"/>
          <a:ext cx="2057399" cy="1337310"/>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7D110C"/>
              </a:solidFill>
              <a:effectLst>
                <a:outerShdw blurRad="38100" dist="38100" dir="2700000" algn="tl">
                  <a:srgbClr val="000000">
                    <a:alpha val="43137"/>
                  </a:srgbClr>
                </a:outerShdw>
              </a:effectLst>
              <a:latin typeface="Open Sans"/>
            </a:rPr>
            <a:t>Observation of impact of new practice</a:t>
          </a:r>
          <a:endParaRPr lang="en-US" sz="1800" b="1" kern="1200" dirty="0">
            <a:solidFill>
              <a:srgbClr val="7D110C"/>
            </a:solidFill>
            <a:effectLst>
              <a:outerShdw blurRad="38100" dist="38100" dir="2700000" algn="tl">
                <a:srgbClr val="000000">
                  <a:alpha val="43137"/>
                </a:srgbClr>
              </a:outerShdw>
            </a:effectLst>
            <a:latin typeface="Open Sans"/>
          </a:endParaRPr>
        </a:p>
      </dsp:txBody>
      <dsp:txXfrm>
        <a:off x="1582029" y="4895707"/>
        <a:ext cx="1926835" cy="1206746"/>
      </dsp:txXfrm>
    </dsp:sp>
    <dsp:sp modelId="{151FADCF-284C-48C1-9740-F4A4214CA0EA}">
      <dsp:nvSpPr>
        <dsp:cNvPr id="0" name=""/>
        <dsp:cNvSpPr/>
      </dsp:nvSpPr>
      <dsp:spPr>
        <a:xfrm>
          <a:off x="1444858" y="669111"/>
          <a:ext cx="5339882" cy="5339882"/>
        </a:xfrm>
        <a:custGeom>
          <a:avLst/>
          <a:gdLst/>
          <a:ahLst/>
          <a:cxnLst/>
          <a:rect l="0" t="0" r="0" b="0"/>
          <a:pathLst>
            <a:path>
              <a:moveTo>
                <a:pt x="283136" y="3866498"/>
              </a:moveTo>
              <a:arcTo wR="2669941" hR="2669941" stAng="9202463" swAng="1359114"/>
            </a:path>
          </a:pathLst>
        </a:custGeom>
        <a:noFill/>
        <a:ln w="66675" cap="flat" cmpd="sng" algn="ctr">
          <a:solidFill>
            <a:srgbClr val="7D110C"/>
          </a:solidFill>
          <a:prstDash val="solid"/>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4242E241-94D1-491E-AC09-0FD4C7A81146}">
      <dsp:nvSpPr>
        <dsp:cNvPr id="0" name=""/>
        <dsp:cNvSpPr/>
      </dsp:nvSpPr>
      <dsp:spPr>
        <a:xfrm>
          <a:off x="546835" y="1845340"/>
          <a:ext cx="2057399" cy="1337310"/>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7D110C"/>
              </a:solidFill>
              <a:effectLst>
                <a:outerShdw blurRad="38100" dist="38100" dir="2700000" algn="tl">
                  <a:srgbClr val="000000">
                    <a:alpha val="43137"/>
                  </a:srgbClr>
                </a:outerShdw>
              </a:effectLst>
              <a:latin typeface="Open Sans"/>
            </a:rPr>
            <a:t>Reflection and implications for future teaching</a:t>
          </a:r>
          <a:endParaRPr lang="en-US" sz="1800" b="1" kern="1200" dirty="0">
            <a:solidFill>
              <a:srgbClr val="7D110C"/>
            </a:solidFill>
            <a:effectLst>
              <a:outerShdw blurRad="38100" dist="38100" dir="2700000" algn="tl">
                <a:srgbClr val="000000">
                  <a:alpha val="43137"/>
                </a:srgbClr>
              </a:outerShdw>
            </a:effectLst>
            <a:latin typeface="Open Sans"/>
          </a:endParaRPr>
        </a:p>
      </dsp:txBody>
      <dsp:txXfrm>
        <a:off x="612117" y="1910622"/>
        <a:ext cx="1926835" cy="1206746"/>
      </dsp:txXfrm>
    </dsp:sp>
    <dsp:sp modelId="{EAD8FC8C-1748-4EF4-AEAB-8FE77FCAEBEE}">
      <dsp:nvSpPr>
        <dsp:cNvPr id="0" name=""/>
        <dsp:cNvSpPr/>
      </dsp:nvSpPr>
      <dsp:spPr>
        <a:xfrm>
          <a:off x="1444858" y="669111"/>
          <a:ext cx="5339882" cy="5339882"/>
        </a:xfrm>
        <a:custGeom>
          <a:avLst/>
          <a:gdLst/>
          <a:ahLst/>
          <a:cxnLst/>
          <a:rect l="0" t="0" r="0" b="0"/>
          <a:pathLst>
            <a:path>
              <a:moveTo>
                <a:pt x="642387" y="932814"/>
              </a:moveTo>
              <a:arcTo wR="2669941" hR="2669941" stAng="13235319" swAng="1210747"/>
            </a:path>
          </a:pathLst>
        </a:custGeom>
        <a:noFill/>
        <a:ln w="66675" cap="flat" cmpd="sng" algn="ctr">
          <a:solidFill>
            <a:srgbClr val="7D110C"/>
          </a:solidFill>
          <a:prstDash val="solid"/>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CFA7CD-99E9-4D97-A422-FE6F0FAEB3DC}">
      <dsp:nvSpPr>
        <dsp:cNvPr id="0" name=""/>
        <dsp:cNvSpPr/>
      </dsp:nvSpPr>
      <dsp:spPr>
        <a:xfrm>
          <a:off x="2442" y="1626506"/>
          <a:ext cx="2221629" cy="1832379"/>
        </a:xfrm>
        <a:prstGeom prst="roundRect">
          <a:avLst>
            <a:gd name="adj" fmla="val 10000"/>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32385" rIns="32385" bIns="32385"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How is faculty adoption of SL</a:t>
          </a:r>
          <a:endParaRPr lang="en-US" sz="2000" kern="1200" dirty="0"/>
        </a:p>
      </dsp:txBody>
      <dsp:txXfrm>
        <a:off x="44610" y="1668674"/>
        <a:ext cx="2137293" cy="1355391"/>
      </dsp:txXfrm>
    </dsp:sp>
    <dsp:sp modelId="{BD07F90E-7407-4D70-81FA-0AA3AEDA1089}">
      <dsp:nvSpPr>
        <dsp:cNvPr id="0" name=""/>
        <dsp:cNvSpPr/>
      </dsp:nvSpPr>
      <dsp:spPr>
        <a:xfrm>
          <a:off x="1247634" y="1867281"/>
          <a:ext cx="2707075" cy="2707075"/>
        </a:xfrm>
        <a:prstGeom prst="leftCircularArrow">
          <a:avLst>
            <a:gd name="adj1" fmla="val 2394"/>
            <a:gd name="adj2" fmla="val 289428"/>
            <a:gd name="adj3" fmla="val 2074210"/>
            <a:gd name="adj4" fmla="val 9033760"/>
            <a:gd name="adj5" fmla="val 2793"/>
          </a:avLst>
        </a:prstGeom>
        <a:solidFill>
          <a:srgbClr val="C8952C"/>
        </a:solidFill>
        <a:ln w="47625">
          <a:noFill/>
        </a:ln>
        <a:effectLst/>
      </dsp:spPr>
      <dsp:style>
        <a:lnRef idx="0">
          <a:scrgbClr r="0" g="0" b="0"/>
        </a:lnRef>
        <a:fillRef idx="1">
          <a:scrgbClr r="0" g="0" b="0"/>
        </a:fillRef>
        <a:effectRef idx="0">
          <a:scrgbClr r="0" g="0" b="0"/>
        </a:effectRef>
        <a:fontRef idx="minor">
          <a:schemeClr val="lt1"/>
        </a:fontRef>
      </dsp:style>
    </dsp:sp>
    <dsp:sp modelId="{8706C5F7-8203-4858-A461-BCCC194961C2}">
      <dsp:nvSpPr>
        <dsp:cNvPr id="0" name=""/>
        <dsp:cNvSpPr/>
      </dsp:nvSpPr>
      <dsp:spPr>
        <a:xfrm>
          <a:off x="496138" y="3066233"/>
          <a:ext cx="1974782" cy="785305"/>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i="1" kern="1200" dirty="0" smtClean="0"/>
            <a:t>influenced by</a:t>
          </a:r>
          <a:endParaRPr lang="en-US" sz="1600" i="1" kern="1200" dirty="0"/>
        </a:p>
      </dsp:txBody>
      <dsp:txXfrm>
        <a:off x="519139" y="3089234"/>
        <a:ext cx="1928780" cy="739303"/>
      </dsp:txXfrm>
    </dsp:sp>
    <dsp:sp modelId="{F0CC9172-33F7-4CED-8153-B529DDAC23A3}">
      <dsp:nvSpPr>
        <dsp:cNvPr id="0" name=""/>
        <dsp:cNvSpPr/>
      </dsp:nvSpPr>
      <dsp:spPr>
        <a:xfrm>
          <a:off x="2779528" y="1205168"/>
          <a:ext cx="2834444" cy="2675054"/>
        </a:xfrm>
        <a:prstGeom prst="roundRect">
          <a:avLst>
            <a:gd name="adj" fmla="val 10000"/>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32385" rIns="32385" bIns="32385"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Initiatives of a SL unit or others in a capacity bldg. role</a:t>
          </a:r>
          <a:endParaRPr lang="en-US" sz="1800" kern="1200" dirty="0"/>
        </a:p>
        <a:p>
          <a:pPr marL="171450" lvl="1" indent="-171450" algn="l" defTabSz="800100">
            <a:lnSpc>
              <a:spcPct val="90000"/>
            </a:lnSpc>
            <a:spcBef>
              <a:spcPct val="0"/>
            </a:spcBef>
            <a:spcAft>
              <a:spcPct val="15000"/>
            </a:spcAft>
            <a:buChar char="••"/>
          </a:pPr>
          <a:r>
            <a:rPr lang="en-US" sz="1800" kern="1200" dirty="0" smtClean="0"/>
            <a:t>The overall campus environment</a:t>
          </a:r>
          <a:endParaRPr lang="en-US" sz="1800" kern="1200" dirty="0"/>
        </a:p>
        <a:p>
          <a:pPr marL="171450" lvl="1" indent="-171450" algn="l" defTabSz="800100">
            <a:lnSpc>
              <a:spcPct val="90000"/>
            </a:lnSpc>
            <a:spcBef>
              <a:spcPct val="0"/>
            </a:spcBef>
            <a:spcAft>
              <a:spcPct val="15000"/>
            </a:spcAft>
            <a:buChar char="••"/>
          </a:pPr>
          <a:r>
            <a:rPr lang="en-US" sz="1800" kern="1200" dirty="0" smtClean="0"/>
            <a:t>Motivations and interests of individual faculty members</a:t>
          </a:r>
          <a:endParaRPr lang="en-US" sz="1800" kern="1200" dirty="0"/>
        </a:p>
      </dsp:txBody>
      <dsp:txXfrm>
        <a:off x="2841088" y="1839954"/>
        <a:ext cx="2711324" cy="1978708"/>
      </dsp:txXfrm>
    </dsp:sp>
    <dsp:sp modelId="{9E65DA57-308D-4F82-ACBF-37D8728B9B5C}">
      <dsp:nvSpPr>
        <dsp:cNvPr id="0" name=""/>
        <dsp:cNvSpPr/>
      </dsp:nvSpPr>
      <dsp:spPr>
        <a:xfrm>
          <a:off x="4387366" y="469105"/>
          <a:ext cx="2646039" cy="3174703"/>
        </a:xfrm>
        <a:prstGeom prst="circularArrow">
          <a:avLst>
            <a:gd name="adj1" fmla="val 2600"/>
            <a:gd name="adj2" fmla="val 315830"/>
            <a:gd name="adj3" fmla="val 19948903"/>
            <a:gd name="adj4" fmla="val 13015755"/>
            <a:gd name="adj5" fmla="val 3033"/>
          </a:avLst>
        </a:prstGeom>
        <a:solidFill>
          <a:srgbClr val="C8952C"/>
        </a:solidFill>
        <a:ln>
          <a:noFill/>
        </a:ln>
        <a:effectLst/>
      </dsp:spPr>
      <dsp:style>
        <a:lnRef idx="0">
          <a:scrgbClr r="0" g="0" b="0"/>
        </a:lnRef>
        <a:fillRef idx="1">
          <a:scrgbClr r="0" g="0" b="0"/>
        </a:fillRef>
        <a:effectRef idx="0">
          <a:scrgbClr r="0" g="0" b="0"/>
        </a:effectRef>
        <a:fontRef idx="minor">
          <a:schemeClr val="lt1"/>
        </a:fontRef>
      </dsp:style>
    </dsp:sp>
    <dsp:sp modelId="{83F43AB2-ACEC-4F53-87BF-B01531ECB132}">
      <dsp:nvSpPr>
        <dsp:cNvPr id="0" name=""/>
        <dsp:cNvSpPr/>
      </dsp:nvSpPr>
      <dsp:spPr>
        <a:xfrm>
          <a:off x="3782836" y="972629"/>
          <a:ext cx="1974782" cy="785305"/>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i="1" kern="1200" dirty="0" smtClean="0"/>
            <a:t>in ways that bring about</a:t>
          </a:r>
          <a:endParaRPr lang="en-US" sz="1600" i="1" kern="1200" dirty="0"/>
        </a:p>
      </dsp:txBody>
      <dsp:txXfrm>
        <a:off x="3805837" y="995630"/>
        <a:ext cx="1928780" cy="739303"/>
      </dsp:txXfrm>
    </dsp:sp>
    <dsp:sp modelId="{7528CDFD-FE18-4846-B22E-B92F313C0D0C}">
      <dsp:nvSpPr>
        <dsp:cNvPr id="0" name=""/>
        <dsp:cNvSpPr/>
      </dsp:nvSpPr>
      <dsp:spPr>
        <a:xfrm>
          <a:off x="5922581" y="1626506"/>
          <a:ext cx="2221629" cy="1832379"/>
        </a:xfrm>
        <a:prstGeom prst="roundRect">
          <a:avLst>
            <a:gd name="adj" fmla="val 10000"/>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32385" rIns="32385" bIns="32385"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t>Lasting commitment</a:t>
          </a:r>
          <a:endParaRPr lang="en-US" sz="1700" kern="1200" dirty="0"/>
        </a:p>
        <a:p>
          <a:pPr marL="171450" lvl="1" indent="-171450" algn="l" defTabSz="755650">
            <a:lnSpc>
              <a:spcPct val="90000"/>
            </a:lnSpc>
            <a:spcBef>
              <a:spcPct val="0"/>
            </a:spcBef>
            <a:spcAft>
              <a:spcPct val="15000"/>
            </a:spcAft>
            <a:buChar char="••"/>
          </a:pPr>
          <a:r>
            <a:rPr lang="en-US" sz="1700" kern="1200" dirty="0" smtClean="0"/>
            <a:t>Effective course design</a:t>
          </a:r>
          <a:endParaRPr lang="en-US" sz="1700" kern="1200" dirty="0"/>
        </a:p>
        <a:p>
          <a:pPr marL="171450" lvl="1" indent="-171450" algn="l" defTabSz="755650">
            <a:lnSpc>
              <a:spcPct val="90000"/>
            </a:lnSpc>
            <a:spcBef>
              <a:spcPct val="0"/>
            </a:spcBef>
            <a:spcAft>
              <a:spcPct val="15000"/>
            </a:spcAft>
            <a:buChar char="••"/>
          </a:pPr>
          <a:endParaRPr lang="en-US" sz="1700" kern="1200" dirty="0"/>
        </a:p>
      </dsp:txBody>
      <dsp:txXfrm>
        <a:off x="5964749" y="1668674"/>
        <a:ext cx="2137293" cy="1355391"/>
      </dsp:txXfrm>
    </dsp:sp>
    <dsp:sp modelId="{A827AD03-A083-423E-AAD1-31F8AAF0F82D}">
      <dsp:nvSpPr>
        <dsp:cNvPr id="0" name=""/>
        <dsp:cNvSpPr/>
      </dsp:nvSpPr>
      <dsp:spPr>
        <a:xfrm>
          <a:off x="6416277" y="3066233"/>
          <a:ext cx="1974782" cy="785305"/>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i="1" kern="1200" dirty="0" smtClean="0"/>
            <a:t>That will facilitate student engagement in SL.</a:t>
          </a:r>
          <a:endParaRPr lang="en-US" sz="1600" i="1" kern="1200" dirty="0"/>
        </a:p>
      </dsp:txBody>
      <dsp:txXfrm>
        <a:off x="6439278" y="3089234"/>
        <a:ext cx="1928780" cy="739303"/>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IUPUI SERIES ON SERVICE LEARNING RESEARCH</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7E44F3-EAE7-4BD7-9D31-491F7F4EE034}" type="datetimeFigureOut">
              <a:rPr lang="en-US" smtClean="0"/>
              <a:pPr/>
              <a:t>9/24/12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1D4C0C-815D-4156-B88A-15BDC39B5471}" type="slidenum">
              <a:rPr lang="en-US" smtClean="0"/>
              <a:pPr/>
              <a:t>‹#›</a:t>
            </a:fld>
            <a:endParaRPr lang="en-US"/>
          </a:p>
        </p:txBody>
      </p:sp>
    </p:spTree>
    <p:extLst>
      <p:ext uri="{BB962C8B-B14F-4D97-AF65-F5344CB8AC3E}">
        <p14:creationId xmlns:p14="http://schemas.microsoft.com/office/powerpoint/2010/main" val="399791804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IUPUI SERIES ON SERVICE LEARNING RESEARCH</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084284-2086-4BB0-886A-AEFBEC717D7F}" type="datetimeFigureOut">
              <a:rPr lang="en-US" smtClean="0"/>
              <a:pPr/>
              <a:t>9/24/12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6D169D-544E-45E9-91CA-B7DB275A5DFC}" type="slidenum">
              <a:rPr lang="en-US" smtClean="0"/>
              <a:pPr/>
              <a:t>‹#›</a:t>
            </a:fld>
            <a:endParaRPr lang="en-US"/>
          </a:p>
        </p:txBody>
      </p:sp>
    </p:spTree>
    <p:extLst>
      <p:ext uri="{BB962C8B-B14F-4D97-AF65-F5344CB8AC3E}">
        <p14:creationId xmlns:p14="http://schemas.microsoft.com/office/powerpoint/2010/main" val="147072685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Open Sans"/>
              </a:rPr>
              <a:t>N OTE: For SL/CE would need to adding Community Learning or Community Outcomes = LEVELS 6 and 7</a:t>
            </a:r>
          </a:p>
          <a:p>
            <a:endParaRPr lang="en-US" dirty="0"/>
          </a:p>
        </p:txBody>
      </p:sp>
    </p:spTree>
    <p:extLst>
      <p:ext uri="{BB962C8B-B14F-4D97-AF65-F5344CB8AC3E}">
        <p14:creationId xmlns:p14="http://schemas.microsoft.com/office/powerpoint/2010/main" val="1178194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78194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lue Title Slide">
    <p:spTree>
      <p:nvGrpSpPr>
        <p:cNvPr id="1" name=""/>
        <p:cNvGrpSpPr/>
        <p:nvPr/>
      </p:nvGrpSpPr>
      <p:grpSpPr>
        <a:xfrm>
          <a:off x="0" y="0"/>
          <a:ext cx="0" cy="0"/>
          <a:chOff x="0" y="0"/>
          <a:chExt cx="0" cy="0"/>
        </a:xfrm>
      </p:grpSpPr>
      <p:pic>
        <p:nvPicPr>
          <p:cNvPr id="4" name="Picture 3" descr="CSL-Powerpoint_title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5" name="Picture 4" descr="CSL-Powerpoint_title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87025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Blue 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descr="CSL-Powerpoint_title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6700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Green Title Only">
    <p:spTree>
      <p:nvGrpSpPr>
        <p:cNvPr id="1" name=""/>
        <p:cNvGrpSpPr/>
        <p:nvPr/>
      </p:nvGrpSpPr>
      <p:grpSpPr>
        <a:xfrm>
          <a:off x="0" y="0"/>
          <a:ext cx="0" cy="0"/>
          <a:chOff x="0" y="0"/>
          <a:chExt cx="0" cy="0"/>
        </a:xfrm>
      </p:grpSpPr>
      <p:pic>
        <p:nvPicPr>
          <p:cNvPr id="4" name="Picture 3" descr="CSL-Powerpoint_title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5" name="Picture 4" descr="CSL-Powerpoint_title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6700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1_Green Title Only">
    <p:spTree>
      <p:nvGrpSpPr>
        <p:cNvPr id="1" name=""/>
        <p:cNvGrpSpPr/>
        <p:nvPr/>
      </p:nvGrpSpPr>
      <p:grpSpPr>
        <a:xfrm>
          <a:off x="0" y="0"/>
          <a:ext cx="0" cy="0"/>
          <a:chOff x="0" y="0"/>
          <a:chExt cx="0" cy="0"/>
        </a:xfrm>
      </p:grpSpPr>
      <p:pic>
        <p:nvPicPr>
          <p:cNvPr id="3" name="Picture 2" descr="CSL-Powerpoint_title_slide_ta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ta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130296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descr="CSLlogoR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pic>
        <p:nvPicPr>
          <p:cNvPr id="3" name="Picture 2" descr="CSLlogoRev.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spTree>
    <p:extLst>
      <p:ext uri="{BB962C8B-B14F-4D97-AF65-F5344CB8AC3E}">
        <p14:creationId xmlns:p14="http://schemas.microsoft.com/office/powerpoint/2010/main" val="2641933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hoto Slide">
    <p:spTree>
      <p:nvGrpSpPr>
        <p:cNvPr id="1" name=""/>
        <p:cNvGrpSpPr/>
        <p:nvPr/>
      </p:nvGrpSpPr>
      <p:grpSpPr>
        <a:xfrm>
          <a:off x="0" y="0"/>
          <a:ext cx="0" cy="0"/>
          <a:chOff x="0" y="0"/>
          <a:chExt cx="0" cy="0"/>
        </a:xfrm>
      </p:grpSpPr>
      <p:sp>
        <p:nvSpPr>
          <p:cNvPr id="2" name="Picture Placeholder 2"/>
          <p:cNvSpPr>
            <a:spLocks noGrp="1"/>
          </p:cNvSpPr>
          <p:nvPr>
            <p:ph type="pic" idx="1"/>
          </p:nvPr>
        </p:nvSpPr>
        <p:spPr>
          <a:xfrm>
            <a:off x="0" y="0"/>
            <a:ext cx="9144000" cy="68579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pic>
        <p:nvPicPr>
          <p:cNvPr id="3" name="Picture 2" descr="CSLlogoR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pic>
        <p:nvPicPr>
          <p:cNvPr id="4" name="Picture 3" descr="CSLlogoRev.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spTree>
    <p:extLst>
      <p:ext uri="{BB962C8B-B14F-4D97-AF65-F5344CB8AC3E}">
        <p14:creationId xmlns:p14="http://schemas.microsoft.com/office/powerpoint/2010/main" val="3564704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4" descr="CSL-Powerpoint_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234263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6" name="Picture 5" descr="CSL-Powerpoint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710518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Red">
    <p:spTree>
      <p:nvGrpSpPr>
        <p:cNvPr id="1" name=""/>
        <p:cNvGrpSpPr/>
        <p:nvPr/>
      </p:nvGrpSpPr>
      <p:grpSpPr>
        <a:xfrm>
          <a:off x="0" y="0"/>
          <a:ext cx="0" cy="0"/>
          <a:chOff x="0" y="0"/>
          <a:chExt cx="0" cy="0"/>
        </a:xfrm>
      </p:grpSpPr>
      <p:pic>
        <p:nvPicPr>
          <p:cNvPr id="5" name="Picture 4" descr="CSL-Powerpoint_photo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6" name="Picture 5" descr="CSL-Powerpoint_photo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421775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Gold">
    <p:spTree>
      <p:nvGrpSpPr>
        <p:cNvPr id="1" name=""/>
        <p:cNvGrpSpPr/>
        <p:nvPr/>
      </p:nvGrpSpPr>
      <p:grpSpPr>
        <a:xfrm>
          <a:off x="0" y="0"/>
          <a:ext cx="0" cy="0"/>
          <a:chOff x="0" y="0"/>
          <a:chExt cx="0" cy="0"/>
        </a:xfrm>
      </p:grpSpPr>
      <p:pic>
        <p:nvPicPr>
          <p:cNvPr id="6" name="Picture 5" descr="CSL-Powerpoint_photo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7" name="Picture 6" descr="CSL-Powerpoint_photo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108938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Blue">
    <p:spTree>
      <p:nvGrpSpPr>
        <p:cNvPr id="1" name=""/>
        <p:cNvGrpSpPr/>
        <p:nvPr/>
      </p:nvGrpSpPr>
      <p:grpSpPr>
        <a:xfrm>
          <a:off x="0" y="0"/>
          <a:ext cx="0" cy="0"/>
          <a:chOff x="0" y="0"/>
          <a:chExt cx="0" cy="0"/>
        </a:xfrm>
      </p:grpSpPr>
      <p:pic>
        <p:nvPicPr>
          <p:cNvPr id="6" name="Picture 5" descr="CSL-Powerpoint_photo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7" name="Picture 6" descr="CSL-Powerpoint_photo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10893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Red Title Slide">
    <p:spTree>
      <p:nvGrpSpPr>
        <p:cNvPr id="1" name=""/>
        <p:cNvGrpSpPr/>
        <p:nvPr/>
      </p:nvGrpSpPr>
      <p:grpSpPr>
        <a:xfrm>
          <a:off x="0" y="0"/>
          <a:ext cx="0" cy="0"/>
          <a:chOff x="0" y="0"/>
          <a:chExt cx="0" cy="0"/>
        </a:xfrm>
      </p:grpSpPr>
      <p:pic>
        <p:nvPicPr>
          <p:cNvPr id="5" name="Picture 4" descr="CSL-Powerpoint_title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6" name="Picture 5" descr="CSL-Powerpoint_title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49250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Green Title Slide">
    <p:spTree>
      <p:nvGrpSpPr>
        <p:cNvPr id="1" name=""/>
        <p:cNvGrpSpPr/>
        <p:nvPr/>
      </p:nvGrpSpPr>
      <p:grpSpPr>
        <a:xfrm>
          <a:off x="0" y="0"/>
          <a:ext cx="0" cy="0"/>
          <a:chOff x="0" y="0"/>
          <a:chExt cx="0" cy="0"/>
        </a:xfrm>
      </p:grpSpPr>
      <p:pic>
        <p:nvPicPr>
          <p:cNvPr id="5" name="Picture 4" descr="CSL-Powerpoint_title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6" name="Picture 5" descr="CSL-Powerpoint_title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49250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1_Green Title Slide">
    <p:spTree>
      <p:nvGrpSpPr>
        <p:cNvPr id="1" name=""/>
        <p:cNvGrpSpPr/>
        <p:nvPr/>
      </p:nvGrpSpPr>
      <p:grpSpPr>
        <a:xfrm>
          <a:off x="0" y="0"/>
          <a:ext cx="0" cy="0"/>
          <a:chOff x="0" y="0"/>
          <a:chExt cx="0" cy="0"/>
        </a:xfrm>
      </p:grpSpPr>
      <p:pic>
        <p:nvPicPr>
          <p:cNvPr id="4" name="Picture 3" descr="CSL-Powerpoint_title_slide_ta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5" name="Picture 4" descr="CSL-Powerpoint_title_slide_ta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178434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descr="CSL-Powerpoint_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2948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5" name="Picture 4" descr="CSL-Powerpoint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45777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Red Two Content">
    <p:spTree>
      <p:nvGrpSpPr>
        <p:cNvPr id="1" name=""/>
        <p:cNvGrpSpPr/>
        <p:nvPr/>
      </p:nvGrpSpPr>
      <p:grpSpPr>
        <a:xfrm>
          <a:off x="0" y="0"/>
          <a:ext cx="0" cy="0"/>
          <a:chOff x="0" y="0"/>
          <a:chExt cx="0" cy="0"/>
        </a:xfrm>
      </p:grpSpPr>
      <p:pic>
        <p:nvPicPr>
          <p:cNvPr id="5" name="Picture 4" descr="CSL-Powerpoint_photo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descr="CSL-Powerpoint_photo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187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Gold Two Content">
    <p:spTree>
      <p:nvGrpSpPr>
        <p:cNvPr id="1" name=""/>
        <p:cNvGrpSpPr/>
        <p:nvPr/>
      </p:nvGrpSpPr>
      <p:grpSpPr>
        <a:xfrm>
          <a:off x="0" y="0"/>
          <a:ext cx="0" cy="0"/>
          <a:chOff x="0" y="0"/>
          <a:chExt cx="0" cy="0"/>
        </a:xfrm>
      </p:grpSpPr>
      <p:pic>
        <p:nvPicPr>
          <p:cNvPr id="6" name="Picture 5" descr="CSL-Powerpoint_photo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CSL-Powerpoint_photo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49565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Blue Two Content">
    <p:spTree>
      <p:nvGrpSpPr>
        <p:cNvPr id="1" name=""/>
        <p:cNvGrpSpPr/>
        <p:nvPr/>
      </p:nvGrpSpPr>
      <p:grpSpPr>
        <a:xfrm>
          <a:off x="0" y="0"/>
          <a:ext cx="0" cy="0"/>
          <a:chOff x="0" y="0"/>
          <a:chExt cx="0" cy="0"/>
        </a:xfrm>
      </p:grpSpPr>
      <p:pic>
        <p:nvPicPr>
          <p:cNvPr id="6" name="Picture 5" descr="CSL-Powerpoint_photo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CSL-Powerpoint_photo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49565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Red Title Only">
    <p:spTree>
      <p:nvGrpSpPr>
        <p:cNvPr id="1" name=""/>
        <p:cNvGrpSpPr/>
        <p:nvPr/>
      </p:nvGrpSpPr>
      <p:grpSpPr>
        <a:xfrm>
          <a:off x="0" y="0"/>
          <a:ext cx="0" cy="0"/>
          <a:chOff x="0" y="0"/>
          <a:chExt cx="0" cy="0"/>
        </a:xfrm>
      </p:grpSpPr>
      <p:pic>
        <p:nvPicPr>
          <p:cNvPr id="3" name="Picture 2" descr="CSL-Powerpoint_title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96305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IUPUI SERIES ON SERVICE LEARNING RESEARCH</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A1393F-0598-0E4C-9D55-BD0121946C1E}" type="slidenum">
              <a:rPr lang="en-US" smtClean="0"/>
              <a:pPr/>
              <a:t>‹#›</a:t>
            </a:fld>
            <a:endParaRPr lang="en-US"/>
          </a:p>
        </p:txBody>
      </p:sp>
    </p:spTree>
    <p:extLst>
      <p:ext uri="{BB962C8B-B14F-4D97-AF65-F5344CB8AC3E}">
        <p14:creationId xmlns:p14="http://schemas.microsoft.com/office/powerpoint/2010/main" val="407396839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png"/><Relationship Id="rId1" Type="http://schemas.openxmlformats.org/officeDocument/2006/relationships/slideLayout" Target="../slideLayouts/slideLayout9.xml"/><Relationship Id="rId2"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5.xml"/><Relationship Id="rId2" Type="http://schemas.openxmlformats.org/officeDocument/2006/relationships/diagramData" Target="../diagrams/data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10.xml"/><Relationship Id="rId2" Type="http://schemas.openxmlformats.org/officeDocument/2006/relationships/diagramData" Target="../diagrams/data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3.xml"/><Relationship Id="rId2" Type="http://schemas.openxmlformats.org/officeDocument/2006/relationships/diagramData" Target="../diagrams/data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1.xml"/><Relationship Id="rId2" Type="http://schemas.openxmlformats.org/officeDocument/2006/relationships/diagramData" Target="../diagrams/data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5.xml"/><Relationship Id="rId2"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p>
            <a:r>
              <a:rPr lang="en-US" dirty="0" smtClean="0"/>
              <a:t> </a:t>
            </a:r>
            <a:endParaRPr lang="en-US" dirty="0"/>
          </a:p>
        </p:txBody>
      </p:sp>
      <p:sp>
        <p:nvSpPr>
          <p:cNvPr id="3" name="Subtitle 2"/>
          <p:cNvSpPr>
            <a:spLocks noGrp="1"/>
          </p:cNvSpPr>
          <p:nvPr>
            <p:ph type="subTitle" idx="1"/>
          </p:nvPr>
        </p:nvSpPr>
        <p:spPr>
          <a:xfrm>
            <a:off x="609600" y="609600"/>
            <a:ext cx="8153400" cy="5486400"/>
          </a:xfrm>
        </p:spPr>
        <p:txBody>
          <a:bodyPr>
            <a:normAutofit/>
          </a:bodyPr>
          <a:lstStyle/>
          <a:p>
            <a:endParaRPr lang="en-US" sz="3600" dirty="0" smtClean="0">
              <a:solidFill>
                <a:schemeClr val="bg1"/>
              </a:solidFill>
            </a:endParaRPr>
          </a:p>
          <a:p>
            <a:r>
              <a:rPr lang="en-US" sz="3600" dirty="0" smtClean="0">
                <a:solidFill>
                  <a:schemeClr val="bg1"/>
                </a:solidFill>
              </a:rPr>
              <a:t>Framing a Theory-Grounded Research Agenda Related to FACULTY</a:t>
            </a:r>
          </a:p>
          <a:p>
            <a:endParaRPr lang="en-US" sz="3600" dirty="0" smtClean="0">
              <a:solidFill>
                <a:schemeClr val="bg1"/>
              </a:solidFill>
            </a:endParaRPr>
          </a:p>
          <a:p>
            <a:endParaRPr lang="en-US" sz="3600" dirty="0" smtClean="0">
              <a:solidFill>
                <a:schemeClr val="bg1"/>
              </a:solidFill>
            </a:endParaRPr>
          </a:p>
          <a:p>
            <a:r>
              <a:rPr lang="en-US" sz="2800" dirty="0" smtClean="0">
                <a:solidFill>
                  <a:schemeClr val="bg1"/>
                </a:solidFill>
              </a:rPr>
              <a:t>Patti H. Clayton, Mary Price, Lisa McGuire</a:t>
            </a:r>
            <a:endParaRPr lang="en-US" sz="2800" dirty="0" smtClean="0">
              <a:solidFill>
                <a:schemeClr val="bg1"/>
              </a:solidFill>
            </a:endParaRPr>
          </a:p>
          <a:p>
            <a:endParaRPr lang="en-US" dirty="0" smtClean="0">
              <a:solidFill>
                <a:schemeClr val="bg1"/>
              </a:solidFill>
            </a:endParaRPr>
          </a:p>
        </p:txBody>
      </p:sp>
    </p:spTree>
    <p:extLst>
      <p:ext uri="{BB962C8B-B14F-4D97-AF65-F5344CB8AC3E}">
        <p14:creationId xmlns:p14="http://schemas.microsoft.com/office/powerpoint/2010/main" val="977474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5998"/>
            <a:ext cx="8229600" cy="1143000"/>
          </a:xfrm>
        </p:spPr>
        <p:txBody>
          <a:bodyPr>
            <a:normAutofit fontScale="90000"/>
          </a:bodyPr>
          <a:lstStyle/>
          <a:p>
            <a:r>
              <a:rPr lang="en-US" dirty="0" smtClean="0">
                <a:effectLst>
                  <a:outerShdw blurRad="38100" dist="38100" dir="2700000" algn="tl">
                    <a:srgbClr val="000000">
                      <a:alpha val="43137"/>
                    </a:srgbClr>
                  </a:outerShdw>
                </a:effectLst>
                <a:latin typeface="Open Sans" pitchFamily="34" charset="0"/>
                <a:ea typeface="Open Sans" pitchFamily="34" charset="0"/>
                <a:cs typeface="Open Sans" pitchFamily="34" charset="0"/>
              </a:rPr>
              <a:t>Investigating Faculty Development for Service Learning</a:t>
            </a:r>
            <a:endParaRPr lang="en-US" dirty="0">
              <a:effectLst>
                <a:outerShdw blurRad="38100" dist="38100" dir="2700000" algn="tl">
                  <a:srgbClr val="000000">
                    <a:alpha val="43137"/>
                  </a:srgbClr>
                </a:outerShdw>
              </a:effectLst>
              <a:latin typeface="Open Sans" pitchFamily="34" charset="0"/>
              <a:ea typeface="Open Sans" pitchFamily="34" charset="0"/>
              <a:cs typeface="Open Sans" pitchFamily="34" charset="0"/>
            </a:endParaRPr>
          </a:p>
        </p:txBody>
      </p:sp>
      <p:sp>
        <p:nvSpPr>
          <p:cNvPr id="3" name="TextBox 2"/>
          <p:cNvSpPr txBox="1"/>
          <p:nvPr/>
        </p:nvSpPr>
        <p:spPr>
          <a:xfrm>
            <a:off x="1876245" y="3027872"/>
            <a:ext cx="5391510" cy="1569660"/>
          </a:xfrm>
          <a:prstGeom prst="rect">
            <a:avLst/>
          </a:prstGeom>
          <a:noFill/>
        </p:spPr>
        <p:txBody>
          <a:bodyPr wrap="square" rtlCol="0">
            <a:spAutoFit/>
          </a:bodyPr>
          <a:lstStyle/>
          <a:p>
            <a:pPr algn="ctr"/>
            <a:r>
              <a:rPr lang="en-US" sz="2400" dirty="0" smtClean="0">
                <a:solidFill>
                  <a:schemeClr val="bg1"/>
                </a:solidFill>
                <a:latin typeface="Open Sans" pitchFamily="34" charset="0"/>
                <a:ea typeface="Open Sans" pitchFamily="34" charset="0"/>
                <a:cs typeface="Open Sans" pitchFamily="34" charset="0"/>
              </a:rPr>
              <a:t>Mary F. Price</a:t>
            </a:r>
          </a:p>
          <a:p>
            <a:pPr algn="ctr"/>
            <a:r>
              <a:rPr lang="en-US" sz="2400" dirty="0" smtClean="0">
                <a:solidFill>
                  <a:schemeClr val="bg1"/>
                </a:solidFill>
                <a:latin typeface="Open Sans" pitchFamily="34" charset="0"/>
                <a:ea typeface="Open Sans" pitchFamily="34" charset="0"/>
                <a:cs typeface="Open Sans" pitchFamily="34" charset="0"/>
              </a:rPr>
              <a:t>Service Learning Specialist</a:t>
            </a:r>
          </a:p>
          <a:p>
            <a:pPr algn="ctr"/>
            <a:r>
              <a:rPr lang="en-US" sz="2400" dirty="0" smtClean="0">
                <a:solidFill>
                  <a:schemeClr val="bg1"/>
                </a:solidFill>
                <a:latin typeface="Open Sans" pitchFamily="34" charset="0"/>
                <a:ea typeface="Open Sans" pitchFamily="34" charset="0"/>
                <a:cs typeface="Open Sans" pitchFamily="34" charset="0"/>
              </a:rPr>
              <a:t>IUPUI Center for Service and Learning</a:t>
            </a:r>
            <a:endParaRPr lang="en-US" sz="2400" dirty="0">
              <a:solidFill>
                <a:schemeClr val="bg1"/>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29979427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900000">
            <a:off x="906213" y="2644485"/>
            <a:ext cx="4818740" cy="282348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80000">
            <a:off x="5172397" y="3062084"/>
            <a:ext cx="3701143" cy="3701143"/>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96432" y="0"/>
            <a:ext cx="4572000" cy="3429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26" name="Picture 2"/>
          <p:cNvPicPr>
            <a:picLocks noChangeAspect="1" noChangeArrowheads="1"/>
          </p:cNvPicPr>
          <p:nvPr/>
        </p:nvPicPr>
        <p:blipFill>
          <a:blip r:embed="rId5"/>
          <a:srcRect/>
          <a:stretch>
            <a:fillRect/>
          </a:stretch>
        </p:blipFill>
        <p:spPr bwMode="auto">
          <a:xfrm rot="1320000">
            <a:off x="381170" y="352873"/>
            <a:ext cx="2877800" cy="2594428"/>
          </a:xfrm>
          <a:prstGeom prst="rect">
            <a:avLst/>
          </a:prstGeom>
          <a:noFill/>
          <a:ln w="9525">
            <a:noFill/>
            <a:miter lim="800000"/>
            <a:headEnd/>
            <a:tailEnd/>
          </a:ln>
        </p:spPr>
      </p:pic>
    </p:spTree>
    <p:extLst>
      <p:ext uri="{BB962C8B-B14F-4D97-AF65-F5344CB8AC3E}">
        <p14:creationId xmlns:p14="http://schemas.microsoft.com/office/powerpoint/2010/main" val="38258834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750" fill="hold"/>
                                        <p:tgtEl>
                                          <p:spTgt spid="4"/>
                                        </p:tgtEl>
                                        <p:attrNameLst>
                                          <p:attrName>ppt_w</p:attrName>
                                        </p:attrNameLst>
                                      </p:cBhvr>
                                      <p:tavLst>
                                        <p:tav tm="0">
                                          <p:val>
                                            <p:fltVal val="0"/>
                                          </p:val>
                                        </p:tav>
                                        <p:tav tm="100000">
                                          <p:val>
                                            <p:strVal val="#ppt_w"/>
                                          </p:val>
                                        </p:tav>
                                      </p:tavLst>
                                    </p:anim>
                                    <p:anim calcmode="lin" valueType="num">
                                      <p:cBhvr>
                                        <p:cTn id="8" dur="1750" fill="hold"/>
                                        <p:tgtEl>
                                          <p:spTgt spid="4"/>
                                        </p:tgtEl>
                                        <p:attrNameLst>
                                          <p:attrName>ppt_h</p:attrName>
                                        </p:attrNameLst>
                                      </p:cBhvr>
                                      <p:tavLst>
                                        <p:tav tm="0">
                                          <p:val>
                                            <p:fltVal val="0"/>
                                          </p:val>
                                        </p:tav>
                                        <p:tav tm="100000">
                                          <p:val>
                                            <p:strVal val="#ppt_h"/>
                                          </p:val>
                                        </p:tav>
                                      </p:tavLst>
                                    </p:anim>
                                    <p:anim calcmode="lin" valueType="num">
                                      <p:cBhvr>
                                        <p:cTn id="9" dur="175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75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750"/>
                            </p:stCondLst>
                            <p:childTnLst>
                              <p:par>
                                <p:cTn id="12" presetID="2" presetClass="entr" presetSubtype="8" fill="hold" nodeType="afterEffect">
                                  <p:stCondLst>
                                    <p:cond delay="25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750" fill="hold"/>
                                        <p:tgtEl>
                                          <p:spTgt spid="3"/>
                                        </p:tgtEl>
                                        <p:attrNameLst>
                                          <p:attrName>ppt_x</p:attrName>
                                        </p:attrNameLst>
                                      </p:cBhvr>
                                      <p:tavLst>
                                        <p:tav tm="0">
                                          <p:val>
                                            <p:strVal val="0-#ppt_w/2"/>
                                          </p:val>
                                        </p:tav>
                                        <p:tav tm="100000">
                                          <p:val>
                                            <p:strVal val="#ppt_x"/>
                                          </p:val>
                                        </p:tav>
                                      </p:tavLst>
                                    </p:anim>
                                    <p:anim calcmode="lin" valueType="num">
                                      <p:cBhvr additive="base">
                                        <p:cTn id="15" dur="1750" fill="hold"/>
                                        <p:tgtEl>
                                          <p:spTgt spid="3"/>
                                        </p:tgtEl>
                                        <p:attrNameLst>
                                          <p:attrName>ppt_y</p:attrName>
                                        </p:attrNameLst>
                                      </p:cBhvr>
                                      <p:tavLst>
                                        <p:tav tm="0">
                                          <p:val>
                                            <p:strVal val="#ppt_y"/>
                                          </p:val>
                                        </p:tav>
                                        <p:tav tm="100000">
                                          <p:val>
                                            <p:strVal val="#ppt_y"/>
                                          </p:val>
                                        </p:tav>
                                      </p:tavLst>
                                    </p:anim>
                                  </p:childTnLst>
                                </p:cTn>
                              </p:par>
                            </p:childTnLst>
                          </p:cTn>
                        </p:par>
                        <p:par>
                          <p:cTn id="16" fill="hold">
                            <p:stCondLst>
                              <p:cond delay="3750"/>
                            </p:stCondLst>
                            <p:childTnLst>
                              <p:par>
                                <p:cTn id="17" presetID="42" presetClass="entr" presetSubtype="0" fill="hold" nodeType="after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750"/>
                                        <p:tgtEl>
                                          <p:spTgt spid="5"/>
                                        </p:tgtEl>
                                      </p:cBhvr>
                                    </p:animEffect>
                                    <p:anim calcmode="lin" valueType="num">
                                      <p:cBhvr>
                                        <p:cTn id="20" dur="1750" fill="hold"/>
                                        <p:tgtEl>
                                          <p:spTgt spid="5"/>
                                        </p:tgtEl>
                                        <p:attrNameLst>
                                          <p:attrName>ppt_x</p:attrName>
                                        </p:attrNameLst>
                                      </p:cBhvr>
                                      <p:tavLst>
                                        <p:tav tm="0">
                                          <p:val>
                                            <p:strVal val="#ppt_x"/>
                                          </p:val>
                                        </p:tav>
                                        <p:tav tm="100000">
                                          <p:val>
                                            <p:strVal val="#ppt_x"/>
                                          </p:val>
                                        </p:tav>
                                      </p:tavLst>
                                    </p:anim>
                                    <p:anim calcmode="lin" valueType="num">
                                      <p:cBhvr>
                                        <p:cTn id="21" dur="175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6000"/>
                            </p:stCondLst>
                            <p:childTnLst>
                              <p:par>
                                <p:cTn id="23" presetID="2" presetClass="entr" presetSubtype="1" fill="hold" nodeType="afterEffect">
                                  <p:stCondLst>
                                    <p:cond delay="0"/>
                                  </p:stCondLst>
                                  <p:childTnLst>
                                    <p:set>
                                      <p:cBhvr>
                                        <p:cTn id="24" dur="1" fill="hold">
                                          <p:stCondLst>
                                            <p:cond delay="0"/>
                                          </p:stCondLst>
                                        </p:cTn>
                                        <p:tgtEl>
                                          <p:spTgt spid="1026"/>
                                        </p:tgtEl>
                                        <p:attrNameLst>
                                          <p:attrName>style.visibility</p:attrName>
                                        </p:attrNameLst>
                                      </p:cBhvr>
                                      <p:to>
                                        <p:strVal val="visible"/>
                                      </p:to>
                                    </p:set>
                                    <p:anim calcmode="lin" valueType="num">
                                      <p:cBhvr additive="base">
                                        <p:cTn id="25" dur="1000" fill="hold"/>
                                        <p:tgtEl>
                                          <p:spTgt spid="1026"/>
                                        </p:tgtEl>
                                        <p:attrNameLst>
                                          <p:attrName>ppt_x</p:attrName>
                                        </p:attrNameLst>
                                      </p:cBhvr>
                                      <p:tavLst>
                                        <p:tav tm="0">
                                          <p:val>
                                            <p:strVal val="#ppt_x"/>
                                          </p:val>
                                        </p:tav>
                                        <p:tav tm="100000">
                                          <p:val>
                                            <p:strVal val="#ppt_x"/>
                                          </p:val>
                                        </p:tav>
                                      </p:tavLst>
                                    </p:anim>
                                    <p:anim calcmode="lin" valueType="num">
                                      <p:cBhvr additive="base">
                                        <p:cTn id="26" dur="1000" fill="hold"/>
                                        <p:tgtEl>
                                          <p:spTgt spid="10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258" y="158523"/>
            <a:ext cx="8229600" cy="1143000"/>
          </a:xfrm>
        </p:spPr>
        <p:txBody>
          <a:bodyPr>
            <a:normAutofit/>
          </a:bodyPr>
          <a:lstStyle/>
          <a:p>
            <a:r>
              <a:rPr lang="en-US" b="1" dirty="0" smtClean="0"/>
              <a:t>The Field of Faculty Development</a:t>
            </a:r>
            <a:endParaRPr lang="en-US" b="1" dirty="0"/>
          </a:p>
        </p:txBody>
      </p:sp>
      <p:graphicFrame>
        <p:nvGraphicFramePr>
          <p:cNvPr id="9" name="Diagram 8"/>
          <p:cNvGraphicFramePr/>
          <p:nvPr/>
        </p:nvGraphicFramePr>
        <p:xfrm>
          <a:off x="435424" y="1266377"/>
          <a:ext cx="8309433" cy="47280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angle 9"/>
          <p:cNvSpPr/>
          <p:nvPr/>
        </p:nvSpPr>
        <p:spPr>
          <a:xfrm>
            <a:off x="2323380" y="0"/>
            <a:ext cx="5180376"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
        <p:nvSpPr>
          <p:cNvPr id="11" name="TextBox 10"/>
          <p:cNvSpPr txBox="1"/>
          <p:nvPr/>
        </p:nvSpPr>
        <p:spPr>
          <a:xfrm>
            <a:off x="3772390" y="6197155"/>
            <a:ext cx="5704115" cy="461665"/>
          </a:xfrm>
          <a:prstGeom prst="rect">
            <a:avLst/>
          </a:prstGeom>
          <a:noFill/>
        </p:spPr>
        <p:txBody>
          <a:bodyPr wrap="square" rtlCol="0">
            <a:spAutoFit/>
          </a:bodyPr>
          <a:lstStyle/>
          <a:p>
            <a:r>
              <a:rPr lang="en-US" sz="1200" b="1" i="1" dirty="0" smtClean="0"/>
              <a:t>POD NETWORK—</a:t>
            </a:r>
          </a:p>
          <a:p>
            <a:r>
              <a:rPr lang="en-US" sz="1200" b="1" i="1" dirty="0" smtClean="0"/>
              <a:t>Professional and Organizational Development in Higher Education</a:t>
            </a:r>
            <a:endParaRPr lang="en-US" sz="1200" b="1" i="1" dirty="0"/>
          </a:p>
        </p:txBody>
      </p:sp>
    </p:spTree>
    <p:extLst>
      <p:ext uri="{BB962C8B-B14F-4D97-AF65-F5344CB8AC3E}">
        <p14:creationId xmlns:p14="http://schemas.microsoft.com/office/powerpoint/2010/main" val="48817724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72457"/>
            <a:ext cx="7772400" cy="3207657"/>
          </a:xfrm>
        </p:spPr>
        <p:txBody>
          <a:bodyPr>
            <a:normAutofit/>
          </a:bodyPr>
          <a:lstStyle/>
          <a:p>
            <a:r>
              <a:rPr lang="en-US" dirty="0" smtClean="0"/>
              <a:t>What interventions have you used at your unit/campus to build an instructor’s capacity to effectively use SL pedagogy?</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07732321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Sample Interventions</a:t>
            </a:r>
            <a:endParaRPr lang="en-US" b="1" dirty="0"/>
          </a:p>
        </p:txBody>
      </p:sp>
      <p:sp>
        <p:nvSpPr>
          <p:cNvPr id="5" name="Content Placeholder 4"/>
          <p:cNvSpPr>
            <a:spLocks noGrp="1"/>
          </p:cNvSpPr>
          <p:nvPr>
            <p:ph idx="1"/>
          </p:nvPr>
        </p:nvSpPr>
        <p:spPr>
          <a:xfrm>
            <a:off x="1117619" y="1324434"/>
            <a:ext cx="7307943" cy="4394199"/>
          </a:xfrm>
        </p:spPr>
        <p:txBody>
          <a:bodyPr>
            <a:normAutofit fontScale="92500" lnSpcReduction="20000"/>
          </a:bodyPr>
          <a:lstStyle/>
          <a:p>
            <a:r>
              <a:rPr lang="en-US" dirty="0" smtClean="0">
                <a:latin typeface="Open Sans"/>
              </a:rPr>
              <a:t>Consultations (one-on-one/group)</a:t>
            </a:r>
          </a:p>
          <a:p>
            <a:r>
              <a:rPr lang="en-US" dirty="0" smtClean="0">
                <a:latin typeface="Open Sans"/>
              </a:rPr>
              <a:t>Workshops</a:t>
            </a:r>
          </a:p>
          <a:p>
            <a:r>
              <a:rPr lang="en-US" dirty="0" smtClean="0">
                <a:latin typeface="Open Sans"/>
              </a:rPr>
              <a:t>Grants</a:t>
            </a:r>
          </a:p>
          <a:p>
            <a:r>
              <a:rPr lang="en-US" dirty="0" smtClean="0">
                <a:latin typeface="Open Sans"/>
              </a:rPr>
              <a:t>Learning Communities/Communities of Practice</a:t>
            </a:r>
          </a:p>
          <a:p>
            <a:r>
              <a:rPr lang="en-US" dirty="0" smtClean="0">
                <a:latin typeface="Open Sans"/>
              </a:rPr>
              <a:t>Online modules</a:t>
            </a:r>
          </a:p>
          <a:p>
            <a:r>
              <a:rPr lang="en-US" dirty="0" smtClean="0">
                <a:latin typeface="Open Sans"/>
              </a:rPr>
              <a:t>Service Event</a:t>
            </a:r>
          </a:p>
          <a:p>
            <a:r>
              <a:rPr lang="en-US" dirty="0" smtClean="0">
                <a:latin typeface="Open Sans"/>
              </a:rPr>
              <a:t>Change in assignment</a:t>
            </a:r>
          </a:p>
          <a:p>
            <a:r>
              <a:rPr lang="en-US" dirty="0" smtClean="0">
                <a:latin typeface="Open Sans"/>
              </a:rPr>
              <a:t>Others?????</a:t>
            </a:r>
            <a:endParaRPr lang="en-US" dirty="0">
              <a:latin typeface="Open Sans"/>
            </a:endParaRPr>
          </a:p>
        </p:txBody>
      </p:sp>
      <p:sp>
        <p:nvSpPr>
          <p:cNvPr id="6" name="Rectangle 5"/>
          <p:cNvSpPr/>
          <p:nvPr/>
        </p:nvSpPr>
        <p:spPr>
          <a:xfrm>
            <a:off x="2323380" y="0"/>
            <a:ext cx="5103414"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162764300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1000"/>
                                        <p:tgtEl>
                                          <p:spTgt spid="5">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1000"/>
                                        <p:tgtEl>
                                          <p:spTgt spid="5">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1000"/>
                                        <p:tgtEl>
                                          <p:spTgt spid="5">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1000"/>
                                        <p:tgtEl>
                                          <p:spTgt spid="5">
                                            <p:txEl>
                                              <p:pRg st="4" end="4"/>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1000"/>
                                        <p:tgtEl>
                                          <p:spTgt spid="5">
                                            <p:txEl>
                                              <p:pRg st="5" end="5"/>
                                            </p:txEl>
                                          </p:spTgt>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Effect transition="in" filter="fade">
                                      <p:cBhvr>
                                        <p:cTn id="31" dur="1000"/>
                                        <p:tgtEl>
                                          <p:spTgt spid="5">
                                            <p:txEl>
                                              <p:pRg st="6" end="6"/>
                                            </p:txEl>
                                          </p:spTgt>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animEffect transition="in" filter="fade">
                                      <p:cBhvr>
                                        <p:cTn id="35" dur="10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841829" y="188686"/>
          <a:ext cx="7620000" cy="61250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224976" y="151665"/>
            <a:ext cx="6066971" cy="954107"/>
          </a:xfrm>
          <a:prstGeom prst="rect">
            <a:avLst/>
          </a:prstGeom>
          <a:noFill/>
        </p:spPr>
        <p:txBody>
          <a:bodyPr wrap="square" rtlCol="0">
            <a:spAutoFit/>
          </a:bodyPr>
          <a:lstStyle/>
          <a:p>
            <a:r>
              <a:rPr lang="en-US" sz="2800" b="1" dirty="0" smtClean="0">
                <a:solidFill>
                  <a:srgbClr val="7D110C"/>
                </a:solidFill>
                <a:effectLst>
                  <a:outerShdw blurRad="38100" dist="38100" dir="2700000" algn="tl">
                    <a:srgbClr val="000000">
                      <a:alpha val="43137"/>
                    </a:srgbClr>
                  </a:outerShdw>
                </a:effectLst>
                <a:latin typeface="Open Sans" pitchFamily="34" charset="0"/>
                <a:ea typeface="Open Sans" pitchFamily="34" charset="0"/>
                <a:cs typeface="Open Sans" pitchFamily="34" charset="0"/>
              </a:rPr>
              <a:t>Current Approach to Research/ Evaluation on SL Outcomes</a:t>
            </a:r>
            <a:endParaRPr lang="en-US" sz="2800" b="1" dirty="0">
              <a:solidFill>
                <a:srgbClr val="7D110C"/>
              </a:solidFill>
              <a:effectLst>
                <a:outerShdw blurRad="38100" dist="38100" dir="2700000" algn="tl">
                  <a:srgbClr val="000000">
                    <a:alpha val="43137"/>
                  </a:srgbClr>
                </a:outerShdw>
              </a:effectLst>
              <a:latin typeface="Open Sans" pitchFamily="34" charset="0"/>
              <a:ea typeface="Open Sans" pitchFamily="34" charset="0"/>
              <a:cs typeface="Open Sans"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05264"/>
            <a:ext cx="8229600" cy="1143000"/>
          </a:xfrm>
        </p:spPr>
        <p:txBody>
          <a:bodyPr>
            <a:noAutofit/>
          </a:bodyPr>
          <a:lstStyle/>
          <a:p>
            <a:r>
              <a:rPr lang="en-US" sz="3200" b="1" dirty="0" smtClean="0">
                <a:solidFill>
                  <a:srgbClr val="7D110C"/>
                </a:solidFill>
                <a:effectLst>
                  <a:outerShdw blurRad="38100" dist="38100" dir="2700000" algn="tl">
                    <a:srgbClr val="000000">
                      <a:alpha val="43137"/>
                    </a:srgbClr>
                  </a:outerShdw>
                </a:effectLst>
                <a:latin typeface="Open Sans" pitchFamily="34" charset="0"/>
                <a:ea typeface="Open Sans" pitchFamily="34" charset="0"/>
                <a:cs typeface="Open Sans" pitchFamily="34" charset="0"/>
              </a:rPr>
              <a:t>Five Critical Levels of Professional Development Evaluation (</a:t>
            </a:r>
            <a:r>
              <a:rPr lang="en-US" sz="3200" b="1" dirty="0" err="1" smtClean="0">
                <a:solidFill>
                  <a:srgbClr val="7D110C"/>
                </a:solidFill>
                <a:effectLst>
                  <a:outerShdw blurRad="38100" dist="38100" dir="2700000" algn="tl">
                    <a:srgbClr val="000000">
                      <a:alpha val="43137"/>
                    </a:srgbClr>
                  </a:outerShdw>
                </a:effectLst>
                <a:latin typeface="Open Sans" pitchFamily="34" charset="0"/>
                <a:ea typeface="Open Sans" pitchFamily="34" charset="0"/>
                <a:cs typeface="Open Sans" pitchFamily="34" charset="0"/>
              </a:rPr>
              <a:t>Guskey</a:t>
            </a:r>
            <a:r>
              <a:rPr lang="en-US" sz="3200" b="1" dirty="0" smtClean="0">
                <a:solidFill>
                  <a:srgbClr val="7D110C"/>
                </a:solidFill>
                <a:effectLst>
                  <a:outerShdw blurRad="38100" dist="38100" dir="2700000" algn="tl">
                    <a:srgbClr val="000000">
                      <a:alpha val="43137"/>
                    </a:srgbClr>
                  </a:outerShdw>
                </a:effectLst>
                <a:latin typeface="Open Sans" pitchFamily="34" charset="0"/>
                <a:ea typeface="Open Sans" pitchFamily="34" charset="0"/>
                <a:cs typeface="Open Sans" pitchFamily="34" charset="0"/>
              </a:rPr>
              <a:t> 2000)</a:t>
            </a:r>
            <a:endParaRPr lang="en-US" sz="3200" b="1" dirty="0">
              <a:solidFill>
                <a:srgbClr val="7D110C"/>
              </a:solidFill>
              <a:effectLst>
                <a:outerShdw blurRad="38100" dist="38100" dir="2700000" algn="tl">
                  <a:srgbClr val="000000">
                    <a:alpha val="43137"/>
                  </a:srgbClr>
                </a:outerShdw>
              </a:effectLst>
              <a:latin typeface="Open Sans" pitchFamily="34" charset="0"/>
              <a:ea typeface="Open Sans" pitchFamily="34" charset="0"/>
              <a:cs typeface="Open Sans" pitchFamily="34" charset="0"/>
            </a:endParaRPr>
          </a:p>
        </p:txBody>
      </p:sp>
      <p:graphicFrame>
        <p:nvGraphicFramePr>
          <p:cNvPr id="6" name="Content Placeholder 5"/>
          <p:cNvGraphicFramePr>
            <a:graphicFrameLocks noGrp="1"/>
          </p:cNvGraphicFramePr>
          <p:nvPr>
            <p:ph idx="1"/>
          </p:nvPr>
        </p:nvGraphicFramePr>
        <p:xfrm>
          <a:off x="457200" y="1600199"/>
          <a:ext cx="8229600" cy="41184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a:xfrm>
            <a:off x="2323379" y="0"/>
            <a:ext cx="4949491"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38906930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graphicEl>
                                              <a:dgm id="{577B18BE-E3F6-4932-B2C4-F9454843FF41}"/>
                                            </p:graphicEl>
                                          </p:spTgt>
                                        </p:tgtEl>
                                        <p:attrNameLst>
                                          <p:attrName>style.visibility</p:attrName>
                                        </p:attrNameLst>
                                      </p:cBhvr>
                                      <p:to>
                                        <p:strVal val="visible"/>
                                      </p:to>
                                    </p:set>
                                    <p:animEffect transition="in" filter="fade">
                                      <p:cBhvr>
                                        <p:cTn id="7" dur="2000"/>
                                        <p:tgtEl>
                                          <p:spTgt spid="6">
                                            <p:graphicEl>
                                              <a:dgm id="{577B18BE-E3F6-4932-B2C4-F9454843FF41}"/>
                                            </p:graphic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graphicEl>
                                              <a:dgm id="{4FC9CE05-B185-406B-860D-A866FD8B48EE}"/>
                                            </p:graphicEl>
                                          </p:spTgt>
                                        </p:tgtEl>
                                        <p:attrNameLst>
                                          <p:attrName>style.visibility</p:attrName>
                                        </p:attrNameLst>
                                      </p:cBhvr>
                                      <p:to>
                                        <p:strVal val="visible"/>
                                      </p:to>
                                    </p:set>
                                    <p:animEffect transition="in" filter="fade">
                                      <p:cBhvr>
                                        <p:cTn id="11" dur="2000"/>
                                        <p:tgtEl>
                                          <p:spTgt spid="6">
                                            <p:graphicEl>
                                              <a:dgm id="{4FC9CE05-B185-406B-860D-A866FD8B48EE}"/>
                                            </p:graphic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6">
                                            <p:graphicEl>
                                              <a:dgm id="{C9FFA671-5E56-43BB-A95D-B1AD2454EBC5}"/>
                                            </p:graphicEl>
                                          </p:spTgt>
                                        </p:tgtEl>
                                        <p:attrNameLst>
                                          <p:attrName>style.visibility</p:attrName>
                                        </p:attrNameLst>
                                      </p:cBhvr>
                                      <p:to>
                                        <p:strVal val="visible"/>
                                      </p:to>
                                    </p:set>
                                    <p:animEffect transition="in" filter="fade">
                                      <p:cBhvr>
                                        <p:cTn id="15" dur="2000"/>
                                        <p:tgtEl>
                                          <p:spTgt spid="6">
                                            <p:graphicEl>
                                              <a:dgm id="{C9FFA671-5E56-43BB-A95D-B1AD2454EBC5}"/>
                                            </p:graphic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6">
                                            <p:graphicEl>
                                              <a:dgm id="{6262BD8C-7A5C-4E86-815F-36A6C2CF89F6}"/>
                                            </p:graphicEl>
                                          </p:spTgt>
                                        </p:tgtEl>
                                        <p:attrNameLst>
                                          <p:attrName>style.visibility</p:attrName>
                                        </p:attrNameLst>
                                      </p:cBhvr>
                                      <p:to>
                                        <p:strVal val="visible"/>
                                      </p:to>
                                    </p:set>
                                    <p:animEffect transition="in" filter="fade">
                                      <p:cBhvr>
                                        <p:cTn id="19" dur="2000"/>
                                        <p:tgtEl>
                                          <p:spTgt spid="6">
                                            <p:graphicEl>
                                              <a:dgm id="{6262BD8C-7A5C-4E86-815F-36A6C2CF89F6}"/>
                                            </p:graphic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6">
                                            <p:graphicEl>
                                              <a:dgm id="{DEFE571E-E015-43AF-B3CD-0C66729F0D27}"/>
                                            </p:graphicEl>
                                          </p:spTgt>
                                        </p:tgtEl>
                                        <p:attrNameLst>
                                          <p:attrName>style.visibility</p:attrName>
                                        </p:attrNameLst>
                                      </p:cBhvr>
                                      <p:to>
                                        <p:strVal val="visible"/>
                                      </p:to>
                                    </p:set>
                                    <p:animEffect transition="in" filter="fade">
                                      <p:cBhvr>
                                        <p:cTn id="23" dur="2000"/>
                                        <p:tgtEl>
                                          <p:spTgt spid="6">
                                            <p:graphicEl>
                                              <a:dgm id="{DEFE571E-E015-43AF-B3CD-0C66729F0D27}"/>
                                            </p:graphic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6">
                                            <p:graphicEl>
                                              <a:dgm id="{B13EFA0E-3249-487E-BDE0-D38C4357506D}"/>
                                            </p:graphicEl>
                                          </p:spTgt>
                                        </p:tgtEl>
                                        <p:attrNameLst>
                                          <p:attrName>style.visibility</p:attrName>
                                        </p:attrNameLst>
                                      </p:cBhvr>
                                      <p:to>
                                        <p:strVal val="visible"/>
                                      </p:to>
                                    </p:set>
                                    <p:animEffect transition="in" filter="fade">
                                      <p:cBhvr>
                                        <p:cTn id="27" dur="2000"/>
                                        <p:tgtEl>
                                          <p:spTgt spid="6">
                                            <p:graphicEl>
                                              <a:dgm id="{B13EFA0E-3249-487E-BDE0-D38C4357506D}"/>
                                            </p:graphicEl>
                                          </p:spTgt>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6">
                                            <p:graphicEl>
                                              <a:dgm id="{2F0729F4-9339-400B-B7F9-4038CE6DF64B}"/>
                                            </p:graphicEl>
                                          </p:spTgt>
                                        </p:tgtEl>
                                        <p:attrNameLst>
                                          <p:attrName>style.visibility</p:attrName>
                                        </p:attrNameLst>
                                      </p:cBhvr>
                                      <p:to>
                                        <p:strVal val="visible"/>
                                      </p:to>
                                    </p:set>
                                    <p:animEffect transition="in" filter="fade">
                                      <p:cBhvr>
                                        <p:cTn id="31" dur="2000"/>
                                        <p:tgtEl>
                                          <p:spTgt spid="6">
                                            <p:graphicEl>
                                              <a:dgm id="{2F0729F4-9339-400B-B7F9-4038CE6DF64B}"/>
                                            </p:graphicEl>
                                          </p:spTgt>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6">
                                            <p:graphicEl>
                                              <a:dgm id="{10266242-AFEA-4CB4-A076-6DD47BF72959}"/>
                                            </p:graphicEl>
                                          </p:spTgt>
                                        </p:tgtEl>
                                        <p:attrNameLst>
                                          <p:attrName>style.visibility</p:attrName>
                                        </p:attrNameLst>
                                      </p:cBhvr>
                                      <p:to>
                                        <p:strVal val="visible"/>
                                      </p:to>
                                    </p:set>
                                    <p:animEffect transition="in" filter="fade">
                                      <p:cBhvr>
                                        <p:cTn id="35" dur="2000"/>
                                        <p:tgtEl>
                                          <p:spTgt spid="6">
                                            <p:graphicEl>
                                              <a:dgm id="{10266242-AFEA-4CB4-A076-6DD47BF72959}"/>
                                            </p:graphicEl>
                                          </p:spTgt>
                                        </p:tgtEl>
                                      </p:cBhvr>
                                    </p:animEffect>
                                  </p:childTnLst>
                                </p:cTn>
                              </p:par>
                            </p:childTnLst>
                          </p:cTn>
                        </p:par>
                        <p:par>
                          <p:cTn id="36" fill="hold">
                            <p:stCondLst>
                              <p:cond delay="16000"/>
                            </p:stCondLst>
                            <p:childTnLst>
                              <p:par>
                                <p:cTn id="37" presetID="10" presetClass="entr" presetSubtype="0" fill="hold" grpId="0" nodeType="afterEffect">
                                  <p:stCondLst>
                                    <p:cond delay="0"/>
                                  </p:stCondLst>
                                  <p:childTnLst>
                                    <p:set>
                                      <p:cBhvr>
                                        <p:cTn id="38" dur="1" fill="hold">
                                          <p:stCondLst>
                                            <p:cond delay="0"/>
                                          </p:stCondLst>
                                        </p:cTn>
                                        <p:tgtEl>
                                          <p:spTgt spid="6">
                                            <p:graphicEl>
                                              <a:dgm id="{51637AA4-D88E-474B-A09A-B2D50B121563}"/>
                                            </p:graphicEl>
                                          </p:spTgt>
                                        </p:tgtEl>
                                        <p:attrNameLst>
                                          <p:attrName>style.visibility</p:attrName>
                                        </p:attrNameLst>
                                      </p:cBhvr>
                                      <p:to>
                                        <p:strVal val="visible"/>
                                      </p:to>
                                    </p:set>
                                    <p:animEffect transition="in" filter="fade">
                                      <p:cBhvr>
                                        <p:cTn id="39" dur="2000"/>
                                        <p:tgtEl>
                                          <p:spTgt spid="6">
                                            <p:graphicEl>
                                              <a:dgm id="{51637AA4-D88E-474B-A09A-B2D50B121563}"/>
                                            </p:graphicEl>
                                          </p:spTgt>
                                        </p:tgtEl>
                                      </p:cBhvr>
                                    </p:animEffect>
                                  </p:childTnLst>
                                </p:cTn>
                              </p:par>
                            </p:childTnLst>
                          </p:cTn>
                        </p:par>
                        <p:par>
                          <p:cTn id="40" fill="hold">
                            <p:stCondLst>
                              <p:cond delay="18000"/>
                            </p:stCondLst>
                            <p:childTnLst>
                              <p:par>
                                <p:cTn id="41" presetID="10" presetClass="entr" presetSubtype="0" fill="hold" grpId="0" nodeType="afterEffect">
                                  <p:stCondLst>
                                    <p:cond delay="0"/>
                                  </p:stCondLst>
                                  <p:childTnLst>
                                    <p:set>
                                      <p:cBhvr>
                                        <p:cTn id="42" dur="1" fill="hold">
                                          <p:stCondLst>
                                            <p:cond delay="0"/>
                                          </p:stCondLst>
                                        </p:cTn>
                                        <p:tgtEl>
                                          <p:spTgt spid="6">
                                            <p:graphicEl>
                                              <a:dgm id="{C8E6E244-5863-4445-A536-83DF8732498F}"/>
                                            </p:graphicEl>
                                          </p:spTgt>
                                        </p:tgtEl>
                                        <p:attrNameLst>
                                          <p:attrName>style.visibility</p:attrName>
                                        </p:attrNameLst>
                                      </p:cBhvr>
                                      <p:to>
                                        <p:strVal val="visible"/>
                                      </p:to>
                                    </p:set>
                                    <p:animEffect transition="in" filter="fade">
                                      <p:cBhvr>
                                        <p:cTn id="43" dur="2000"/>
                                        <p:tgtEl>
                                          <p:spTgt spid="6">
                                            <p:graphicEl>
                                              <a:dgm id="{C8E6E244-5863-4445-A536-83DF8732498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00298"/>
            <a:ext cx="9144000" cy="1143000"/>
          </a:xfrm>
        </p:spPr>
        <p:txBody>
          <a:bodyPr>
            <a:noAutofit/>
          </a:bodyPr>
          <a:lstStyle/>
          <a:p>
            <a:r>
              <a:rPr lang="en-US" sz="3200" b="1" dirty="0" smtClean="0">
                <a:effectLst>
                  <a:outerShdw blurRad="38100" dist="38100" dir="2700000" algn="tl">
                    <a:srgbClr val="000000">
                      <a:alpha val="43137"/>
                    </a:srgbClr>
                  </a:outerShdw>
                </a:effectLst>
                <a:latin typeface="Open Sans" pitchFamily="34" charset="0"/>
                <a:ea typeface="Open Sans" pitchFamily="34" charset="0"/>
                <a:cs typeface="Open Sans" pitchFamily="34" charset="0"/>
              </a:rPr>
              <a:t>Some Questions Faculty Developers Ask?</a:t>
            </a:r>
            <a:endParaRPr lang="en-US" sz="3200" b="1" dirty="0">
              <a:effectLst>
                <a:outerShdw blurRad="38100" dist="38100" dir="2700000" algn="tl">
                  <a:srgbClr val="000000">
                    <a:alpha val="43137"/>
                  </a:srgbClr>
                </a:outerShdw>
              </a:effectLst>
              <a:latin typeface="Open Sans" pitchFamily="34" charset="0"/>
              <a:ea typeface="Open Sans" pitchFamily="34" charset="0"/>
              <a:cs typeface="Open Sans" pitchFamily="34" charset="0"/>
            </a:endParaRPr>
          </a:p>
        </p:txBody>
      </p:sp>
      <p:sp>
        <p:nvSpPr>
          <p:cNvPr id="5" name="Content Placeholder 4"/>
          <p:cNvSpPr>
            <a:spLocks noGrp="1"/>
          </p:cNvSpPr>
          <p:nvPr>
            <p:ph idx="4294967295"/>
          </p:nvPr>
        </p:nvSpPr>
        <p:spPr>
          <a:xfrm>
            <a:off x="13424" y="1161143"/>
            <a:ext cx="9144000" cy="4002088"/>
          </a:xfrm>
        </p:spPr>
        <p:txBody>
          <a:bodyPr>
            <a:noAutofit/>
          </a:bodyPr>
          <a:lstStyle/>
          <a:p>
            <a:pPr marL="0" indent="0">
              <a:buNone/>
            </a:pPr>
            <a:r>
              <a:rPr lang="en-US" sz="2400" b="1" dirty="0" smtClean="0">
                <a:latin typeface="Open Sans" pitchFamily="34" charset="0"/>
                <a:ea typeface="Open Sans" pitchFamily="34" charset="0"/>
                <a:cs typeface="Open Sans" pitchFamily="34" charset="0"/>
              </a:rPr>
              <a:t>What faculty development strategies are most effective with faculty:</a:t>
            </a:r>
          </a:p>
          <a:p>
            <a:pPr lvl="1"/>
            <a:r>
              <a:rPr lang="en-US" sz="2400" dirty="0" smtClean="0">
                <a:latin typeface="Open Sans" pitchFamily="34" charset="0"/>
                <a:ea typeface="Open Sans" pitchFamily="34" charset="0"/>
                <a:cs typeface="Open Sans" pitchFamily="34" charset="0"/>
              </a:rPr>
              <a:t>at different stages,</a:t>
            </a:r>
          </a:p>
          <a:p>
            <a:pPr lvl="1"/>
            <a:r>
              <a:rPr lang="en-US" sz="2400" dirty="0">
                <a:latin typeface="Open Sans" pitchFamily="34" charset="0"/>
                <a:ea typeface="Open Sans" pitchFamily="34" charset="0"/>
                <a:cs typeface="Open Sans" pitchFamily="34" charset="0"/>
              </a:rPr>
              <a:t>i</a:t>
            </a:r>
            <a:r>
              <a:rPr lang="en-US" sz="2400" dirty="0" smtClean="0">
                <a:latin typeface="Open Sans" pitchFamily="34" charset="0"/>
                <a:ea typeface="Open Sans" pitchFamily="34" charset="0"/>
                <a:cs typeface="Open Sans" pitchFamily="34" charset="0"/>
              </a:rPr>
              <a:t>n different roles,</a:t>
            </a:r>
          </a:p>
          <a:p>
            <a:pPr lvl="1"/>
            <a:r>
              <a:rPr lang="en-US" sz="2400" dirty="0" smtClean="0">
                <a:latin typeface="Open Sans" pitchFamily="34" charset="0"/>
                <a:ea typeface="Open Sans" pitchFamily="34" charset="0"/>
                <a:cs typeface="Open Sans" pitchFamily="34" charset="0"/>
              </a:rPr>
              <a:t>with different conceptual frameworks for service (e.g. Morton [charity, project-based, social change]),</a:t>
            </a:r>
          </a:p>
          <a:p>
            <a:pPr lvl="1"/>
            <a:r>
              <a:rPr lang="en-US" sz="2400" dirty="0" smtClean="0">
                <a:latin typeface="Open Sans" pitchFamily="34" charset="0"/>
                <a:ea typeface="Open Sans" pitchFamily="34" charset="0"/>
                <a:cs typeface="Open Sans" pitchFamily="34" charset="0"/>
              </a:rPr>
              <a:t>from different disciplines,</a:t>
            </a:r>
          </a:p>
          <a:p>
            <a:pPr lvl="1"/>
            <a:r>
              <a:rPr lang="en-US" sz="2400" dirty="0" smtClean="0">
                <a:latin typeface="Open Sans" pitchFamily="34" charset="0"/>
                <a:ea typeface="Open Sans" pitchFamily="34" charset="0"/>
                <a:cs typeface="Open Sans" pitchFamily="34" charset="0"/>
              </a:rPr>
              <a:t>with different learning styles,</a:t>
            </a:r>
          </a:p>
          <a:p>
            <a:pPr lvl="1"/>
            <a:r>
              <a:rPr lang="en-US" sz="2400" dirty="0" smtClean="0">
                <a:latin typeface="Open Sans" pitchFamily="34" charset="0"/>
                <a:ea typeface="Open Sans" pitchFamily="34" charset="0"/>
                <a:cs typeface="Open Sans" pitchFamily="34" charset="0"/>
              </a:rPr>
              <a:t>Dimensions of social identity (race, ethnicity, class, gender, etc.)</a:t>
            </a:r>
          </a:p>
          <a:p>
            <a:pPr marL="0" lvl="1" indent="0">
              <a:buNone/>
            </a:pPr>
            <a:r>
              <a:rPr lang="en-US" sz="2400" b="1" dirty="0" smtClean="0">
                <a:latin typeface="Open Sans" pitchFamily="34" charset="0"/>
                <a:ea typeface="Open Sans" pitchFamily="34" charset="0"/>
                <a:cs typeface="Open Sans" pitchFamily="34" charset="0"/>
              </a:rPr>
              <a:t>How would I design interventions that will engage and promote learning among the various groups of instructors that are in line with X goals (campus, discipline, individual)?</a:t>
            </a:r>
          </a:p>
          <a:p>
            <a:pPr lvl="1">
              <a:buNone/>
            </a:pPr>
            <a:endParaRPr lang="en-US" sz="2400" dirty="0">
              <a:latin typeface="Open Sans" pitchFamily="34" charset="0"/>
              <a:ea typeface="Open Sans" pitchFamily="34" charset="0"/>
              <a:cs typeface="Open Sans" pitchFamily="34" charset="0"/>
            </a:endParaRPr>
          </a:p>
        </p:txBody>
      </p:sp>
      <p:sp>
        <p:nvSpPr>
          <p:cNvPr id="7" name="Rectangle 6"/>
          <p:cNvSpPr/>
          <p:nvPr/>
        </p:nvSpPr>
        <p:spPr>
          <a:xfrm>
            <a:off x="2323380" y="0"/>
            <a:ext cx="4911010"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38906930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20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2000"/>
                                        <p:tgtEl>
                                          <p:spTgt spid="5">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2000"/>
                                        <p:tgtEl>
                                          <p:spTgt spid="5">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fade">
                                      <p:cBhvr>
                                        <p:cTn id="19" dur="2000"/>
                                        <p:tgtEl>
                                          <p:spTgt spid="5">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fade">
                                      <p:cBhvr>
                                        <p:cTn id="22" dur="2000"/>
                                        <p:tgtEl>
                                          <p:spTgt spid="5">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fade">
                                      <p:cBhvr>
                                        <p:cTn id="25" dur="2000"/>
                                        <p:tgtEl>
                                          <p:spTgt spid="5">
                                            <p:txEl>
                                              <p:pRg st="6" end="6"/>
                                            </p:txEl>
                                          </p:spTgt>
                                        </p:tgtEl>
                                      </p:cBhvr>
                                    </p:animEffect>
                                  </p:childTnLst>
                                </p:cTn>
                              </p:par>
                            </p:childTnLst>
                          </p:cTn>
                        </p:par>
                        <p:par>
                          <p:cTn id="26" fill="hold">
                            <p:stCondLst>
                              <p:cond delay="2000"/>
                            </p:stCondLst>
                            <p:childTnLst>
                              <p:par>
                                <p:cTn id="27" presetID="10" presetClass="entr" presetSubtype="0" fill="hold" grpId="0" nodeType="afterEffect">
                                  <p:stCondLst>
                                    <p:cond delay="1500"/>
                                  </p:stCondLst>
                                  <p:childTnLst>
                                    <p:set>
                                      <p:cBhvr>
                                        <p:cTn id="28" dur="1" fill="hold">
                                          <p:stCondLst>
                                            <p:cond delay="0"/>
                                          </p:stCondLst>
                                        </p:cTn>
                                        <p:tgtEl>
                                          <p:spTgt spid="5">
                                            <p:txEl>
                                              <p:pRg st="7" end="7"/>
                                            </p:txEl>
                                          </p:spTgt>
                                        </p:tgtEl>
                                        <p:attrNameLst>
                                          <p:attrName>style.visibility</p:attrName>
                                        </p:attrNameLst>
                                      </p:cBhvr>
                                      <p:to>
                                        <p:strVal val="visible"/>
                                      </p:to>
                                    </p:set>
                                    <p:animEffect transition="in" filter="fade">
                                      <p:cBhvr>
                                        <p:cTn id="29" dur="10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nvPr>
        </p:nvGraphicFramePr>
        <p:xfrm>
          <a:off x="587829" y="166242"/>
          <a:ext cx="8229600" cy="6256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29032" y="58061"/>
            <a:ext cx="2902856" cy="1569660"/>
          </a:xfrm>
          <a:prstGeom prst="rect">
            <a:avLst/>
          </a:prstGeom>
          <a:noFill/>
        </p:spPr>
        <p:txBody>
          <a:bodyPr wrap="square" rtlCol="0">
            <a:spAutoFit/>
          </a:bodyPr>
          <a:lstStyle/>
          <a:p>
            <a:pPr algn="ctr"/>
            <a:r>
              <a:rPr lang="en-US" sz="2400" b="1" dirty="0" smtClean="0">
                <a:effectLst>
                  <a:outerShdw blurRad="38100" dist="38100" dir="2700000" algn="tl">
                    <a:srgbClr val="000000">
                      <a:alpha val="43137"/>
                    </a:srgbClr>
                  </a:outerShdw>
                </a:effectLst>
                <a:latin typeface="Open Sans"/>
              </a:rPr>
              <a:t>Experiential Learning Cycle for Instructors</a:t>
            </a:r>
          </a:p>
          <a:p>
            <a:pPr algn="ctr"/>
            <a:r>
              <a:rPr lang="en-US" sz="1200" dirty="0" smtClean="0">
                <a:effectLst>
                  <a:outerShdw blurRad="38100" dist="38100" dir="2700000" algn="tl">
                    <a:srgbClr val="000000">
                      <a:alpha val="43137"/>
                    </a:srgbClr>
                  </a:outerShdw>
                </a:effectLst>
                <a:latin typeface="Open Sans"/>
              </a:rPr>
              <a:t>(Dewey 1933; </a:t>
            </a:r>
            <a:r>
              <a:rPr lang="en-US" sz="1200" dirty="0" err="1" smtClean="0">
                <a:effectLst>
                  <a:outerShdw blurRad="38100" dist="38100" dir="2700000" algn="tl">
                    <a:srgbClr val="000000">
                      <a:alpha val="43137"/>
                    </a:srgbClr>
                  </a:outerShdw>
                </a:effectLst>
                <a:latin typeface="Open Sans"/>
              </a:rPr>
              <a:t>Lewin</a:t>
            </a:r>
            <a:r>
              <a:rPr lang="en-US" sz="1200" dirty="0" smtClean="0">
                <a:effectLst>
                  <a:outerShdw blurRad="38100" dist="38100" dir="2700000" algn="tl">
                    <a:srgbClr val="000000">
                      <a:alpha val="43137"/>
                    </a:srgbClr>
                  </a:outerShdw>
                </a:effectLst>
                <a:latin typeface="Open Sans"/>
              </a:rPr>
              <a:t> 1947; </a:t>
            </a:r>
            <a:r>
              <a:rPr lang="en-US" sz="1200" dirty="0" err="1" smtClean="0">
                <a:effectLst>
                  <a:outerShdw blurRad="38100" dist="38100" dir="2700000" algn="tl">
                    <a:srgbClr val="000000">
                      <a:alpha val="43137"/>
                    </a:srgbClr>
                  </a:outerShdw>
                </a:effectLst>
                <a:latin typeface="Open Sans"/>
              </a:rPr>
              <a:t>Schon</a:t>
            </a:r>
            <a:r>
              <a:rPr lang="en-US" sz="1200" dirty="0" smtClean="0">
                <a:effectLst>
                  <a:outerShdw blurRad="38100" dist="38100" dir="2700000" algn="tl">
                    <a:srgbClr val="000000">
                      <a:alpha val="43137"/>
                    </a:srgbClr>
                  </a:outerShdw>
                </a:effectLst>
                <a:latin typeface="Open Sans"/>
              </a:rPr>
              <a:t> 1983,)</a:t>
            </a:r>
            <a:endParaRPr lang="en-US" sz="1200" dirty="0">
              <a:effectLst>
                <a:outerShdw blurRad="38100" dist="38100" dir="2700000" algn="tl">
                  <a:srgbClr val="000000">
                    <a:alpha val="43137"/>
                  </a:srgbClr>
                </a:outerShdw>
              </a:effectLst>
              <a:latin typeface="Open Sans"/>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4294967295"/>
            <p:extLst>
              <p:ext uri="{D42A27DB-BD31-4B8C-83A1-F6EECF244321}">
                <p14:modId xmlns:p14="http://schemas.microsoft.com/office/powerpoint/2010/main" val="513481575"/>
              </p:ext>
            </p:extLst>
          </p:nvPr>
        </p:nvGraphicFramePr>
        <p:xfrm>
          <a:off x="412425" y="-135280"/>
          <a:ext cx="8393502" cy="5085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8" name="Group 17"/>
          <p:cNvGrpSpPr/>
          <p:nvPr/>
        </p:nvGrpSpPr>
        <p:grpSpPr>
          <a:xfrm>
            <a:off x="6800035" y="3818418"/>
            <a:ext cx="2077822" cy="2662218"/>
            <a:chOff x="6741979" y="3934530"/>
            <a:chExt cx="2077822" cy="2662218"/>
          </a:xfrm>
        </p:grpSpPr>
        <p:grpSp>
          <p:nvGrpSpPr>
            <p:cNvPr id="9" name="Group 8"/>
            <p:cNvGrpSpPr/>
            <p:nvPr/>
          </p:nvGrpSpPr>
          <p:grpSpPr>
            <a:xfrm>
              <a:off x="6750864" y="3934530"/>
              <a:ext cx="2063948" cy="820764"/>
              <a:chOff x="8912689" y="3990919"/>
              <a:chExt cx="2063948" cy="820764"/>
            </a:xfrm>
          </p:grpSpPr>
          <p:sp>
            <p:nvSpPr>
              <p:cNvPr id="10" name="Rounded Rectangle 9"/>
              <p:cNvSpPr/>
              <p:nvPr/>
            </p:nvSpPr>
            <p:spPr>
              <a:xfrm>
                <a:off x="8912689" y="3990919"/>
                <a:ext cx="2063948" cy="820764"/>
              </a:xfrm>
              <a:prstGeom prst="roundRect">
                <a:avLst>
                  <a:gd name="adj" fmla="val 10000"/>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1" name="Rounded Rectangle 4"/>
              <p:cNvSpPr/>
              <p:nvPr/>
            </p:nvSpPr>
            <p:spPr>
              <a:xfrm>
                <a:off x="8912689" y="4038997"/>
                <a:ext cx="2015870" cy="77268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i="1" kern="1200" dirty="0" smtClean="0"/>
                  <a:t>That will improve student learning outcomes.</a:t>
                </a:r>
                <a:endParaRPr lang="en-US" sz="1800" i="1" kern="1200" dirty="0"/>
              </a:p>
            </p:txBody>
          </p:sp>
        </p:grpSp>
        <p:grpSp>
          <p:nvGrpSpPr>
            <p:cNvPr id="12" name="Group 11"/>
            <p:cNvGrpSpPr/>
            <p:nvPr/>
          </p:nvGrpSpPr>
          <p:grpSpPr>
            <a:xfrm>
              <a:off x="6741979" y="4830900"/>
              <a:ext cx="2063948" cy="820764"/>
              <a:chOff x="6364442" y="2794195"/>
              <a:chExt cx="2063948" cy="820764"/>
            </a:xfrm>
          </p:grpSpPr>
          <p:sp>
            <p:nvSpPr>
              <p:cNvPr id="13" name="Rounded Rectangle 12"/>
              <p:cNvSpPr/>
              <p:nvPr/>
            </p:nvSpPr>
            <p:spPr>
              <a:xfrm>
                <a:off x="6364442" y="2794195"/>
                <a:ext cx="2063948" cy="820764"/>
              </a:xfrm>
              <a:prstGeom prst="roundRect">
                <a:avLst>
                  <a:gd name="adj" fmla="val 10000"/>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4" name="Rounded Rectangle 4"/>
              <p:cNvSpPr/>
              <p:nvPr/>
            </p:nvSpPr>
            <p:spPr>
              <a:xfrm>
                <a:off x="6378316" y="2838145"/>
                <a:ext cx="2015870" cy="77268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600" i="1" kern="1200" dirty="0" smtClean="0"/>
                  <a:t>That foster improved relationships with community members</a:t>
                </a:r>
                <a:endParaRPr lang="en-US" sz="1600" i="1" kern="1200" dirty="0"/>
              </a:p>
            </p:txBody>
          </p:sp>
        </p:grpSp>
        <p:grpSp>
          <p:nvGrpSpPr>
            <p:cNvPr id="15" name="Group 14"/>
            <p:cNvGrpSpPr/>
            <p:nvPr/>
          </p:nvGrpSpPr>
          <p:grpSpPr>
            <a:xfrm>
              <a:off x="6750864" y="5775984"/>
              <a:ext cx="2068937" cy="820764"/>
              <a:chOff x="6349288" y="2828620"/>
              <a:chExt cx="2068937" cy="820764"/>
            </a:xfrm>
          </p:grpSpPr>
          <p:sp>
            <p:nvSpPr>
              <p:cNvPr id="16" name="Rounded Rectangle 15"/>
              <p:cNvSpPr/>
              <p:nvPr/>
            </p:nvSpPr>
            <p:spPr>
              <a:xfrm>
                <a:off x="6354277" y="2828620"/>
                <a:ext cx="2063948" cy="820764"/>
              </a:xfrm>
              <a:prstGeom prst="roundRect">
                <a:avLst>
                  <a:gd name="adj" fmla="val 10000"/>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7" name="Rounded Rectangle 4"/>
              <p:cNvSpPr/>
              <p:nvPr/>
            </p:nvSpPr>
            <p:spPr>
              <a:xfrm>
                <a:off x="6349288" y="2852659"/>
                <a:ext cx="2015870" cy="77268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600" i="1" kern="1200" dirty="0" smtClean="0"/>
                  <a:t>That will lead to improved community outcomes</a:t>
                </a:r>
                <a:endParaRPr lang="en-US" sz="1600" i="1" kern="1200" dirty="0"/>
              </a:p>
            </p:txBody>
          </p:sp>
        </p:grpSp>
      </p:grpSp>
      <p:sp>
        <p:nvSpPr>
          <p:cNvPr id="19" name="TextBox 18"/>
          <p:cNvSpPr txBox="1"/>
          <p:nvPr/>
        </p:nvSpPr>
        <p:spPr>
          <a:xfrm>
            <a:off x="246743" y="4543878"/>
            <a:ext cx="6066971" cy="1200329"/>
          </a:xfrm>
          <a:prstGeom prst="rect">
            <a:avLst/>
          </a:prstGeom>
          <a:noFill/>
        </p:spPr>
        <p:txBody>
          <a:bodyPr wrap="square" rtlCol="0">
            <a:spAutoFit/>
          </a:bodyPr>
          <a:lstStyle/>
          <a:p>
            <a:r>
              <a:rPr lang="en-US" sz="2400" b="1" dirty="0" smtClean="0">
                <a:solidFill>
                  <a:srgbClr val="C8952C"/>
                </a:solidFill>
                <a:effectLst>
                  <a:outerShdw blurRad="38100" dist="38100" dir="2700000" algn="tl">
                    <a:srgbClr val="000000">
                      <a:alpha val="43137"/>
                    </a:srgbClr>
                  </a:outerShdw>
                </a:effectLst>
                <a:latin typeface="Open Sans" pitchFamily="34" charset="0"/>
                <a:ea typeface="Open Sans" pitchFamily="34" charset="0"/>
                <a:cs typeface="Open Sans" pitchFamily="34" charset="0"/>
              </a:rPr>
              <a:t>Proposed Approach to Research/Evaluation on SL Outcomes with Faculty Development Included</a:t>
            </a:r>
            <a:endParaRPr lang="en-US" sz="2400" b="1" dirty="0">
              <a:solidFill>
                <a:srgbClr val="C8952C"/>
              </a:solidFill>
              <a:effectLst>
                <a:outerShdw blurRad="38100" dist="38100" dir="2700000" algn="tl">
                  <a:srgbClr val="000000">
                    <a:alpha val="43137"/>
                  </a:srgbClr>
                </a:outerShdw>
              </a:effectLst>
              <a:latin typeface="Open Sans" pitchFamily="34" charset="0"/>
              <a:ea typeface="Open Sans" pitchFamily="34" charset="0"/>
              <a:cs typeface="Open Sans" pitchFamily="34" charset="0"/>
            </a:endParaRPr>
          </a:p>
        </p:txBody>
      </p:sp>
      <p:sp>
        <p:nvSpPr>
          <p:cNvPr id="21" name="TextBox 20"/>
          <p:cNvSpPr txBox="1"/>
          <p:nvPr/>
        </p:nvSpPr>
        <p:spPr>
          <a:xfrm>
            <a:off x="6030777" y="4391622"/>
            <a:ext cx="769258" cy="646331"/>
          </a:xfrm>
          <a:prstGeom prst="rect">
            <a:avLst/>
          </a:prstGeom>
          <a:noFill/>
        </p:spPr>
        <p:txBody>
          <a:bodyPr wrap="square" rtlCol="0">
            <a:spAutoFit/>
          </a:bodyPr>
          <a:lstStyle/>
          <a:p>
            <a:pPr algn="ctr"/>
            <a:r>
              <a:rPr lang="en-US" dirty="0" smtClean="0">
                <a:solidFill>
                  <a:schemeClr val="bg1"/>
                </a:solidFill>
                <a:latin typeface="Open Sans"/>
              </a:rPr>
              <a:t>and/</a:t>
            </a:r>
          </a:p>
          <a:p>
            <a:pPr algn="ctr"/>
            <a:r>
              <a:rPr lang="en-US" dirty="0" smtClean="0">
                <a:solidFill>
                  <a:schemeClr val="bg1"/>
                </a:solidFill>
                <a:latin typeface="Open Sans"/>
              </a:rPr>
              <a:t>or</a:t>
            </a:r>
            <a:endParaRPr lang="en-US" dirty="0">
              <a:solidFill>
                <a:schemeClr val="bg1"/>
              </a:solidFill>
              <a:latin typeface="Open Sans"/>
            </a:endParaRPr>
          </a:p>
        </p:txBody>
      </p:sp>
      <p:sp>
        <p:nvSpPr>
          <p:cNvPr id="22" name="TextBox 21"/>
          <p:cNvSpPr txBox="1"/>
          <p:nvPr/>
        </p:nvSpPr>
        <p:spPr>
          <a:xfrm>
            <a:off x="6044651" y="5421041"/>
            <a:ext cx="769258" cy="646331"/>
          </a:xfrm>
          <a:prstGeom prst="rect">
            <a:avLst/>
          </a:prstGeom>
          <a:noFill/>
        </p:spPr>
        <p:txBody>
          <a:bodyPr wrap="square" rtlCol="0">
            <a:spAutoFit/>
          </a:bodyPr>
          <a:lstStyle/>
          <a:p>
            <a:pPr algn="ctr"/>
            <a:r>
              <a:rPr lang="en-US" dirty="0" smtClean="0">
                <a:solidFill>
                  <a:schemeClr val="bg1"/>
                </a:solidFill>
                <a:latin typeface="Open Sans"/>
              </a:rPr>
              <a:t>and/</a:t>
            </a:r>
          </a:p>
          <a:p>
            <a:pPr algn="ctr"/>
            <a:r>
              <a:rPr lang="en-US" dirty="0" smtClean="0">
                <a:solidFill>
                  <a:schemeClr val="bg1"/>
                </a:solidFill>
                <a:latin typeface="Open Sans"/>
              </a:rPr>
              <a:t>or</a:t>
            </a:r>
            <a:endParaRPr lang="en-US" dirty="0">
              <a:solidFill>
                <a:schemeClr val="bg1"/>
              </a:solidFill>
              <a:latin typeface="Open Sans"/>
            </a:endParaRPr>
          </a:p>
        </p:txBody>
      </p:sp>
      <p:sp>
        <p:nvSpPr>
          <p:cNvPr id="23" name="TextBox 22"/>
          <p:cNvSpPr txBox="1"/>
          <p:nvPr/>
        </p:nvSpPr>
        <p:spPr>
          <a:xfrm>
            <a:off x="6030777" y="3499788"/>
            <a:ext cx="769258" cy="646331"/>
          </a:xfrm>
          <a:prstGeom prst="rect">
            <a:avLst/>
          </a:prstGeom>
          <a:noFill/>
        </p:spPr>
        <p:txBody>
          <a:bodyPr wrap="square" rtlCol="0">
            <a:spAutoFit/>
          </a:bodyPr>
          <a:lstStyle/>
          <a:p>
            <a:pPr algn="ctr"/>
            <a:r>
              <a:rPr lang="en-US" dirty="0" smtClean="0">
                <a:solidFill>
                  <a:schemeClr val="bg1"/>
                </a:solidFill>
                <a:latin typeface="Open Sans"/>
              </a:rPr>
              <a:t>and/</a:t>
            </a:r>
          </a:p>
          <a:p>
            <a:pPr algn="ctr"/>
            <a:r>
              <a:rPr lang="en-US" dirty="0" smtClean="0">
                <a:solidFill>
                  <a:schemeClr val="bg1"/>
                </a:solidFill>
                <a:latin typeface="Open Sans"/>
              </a:rPr>
              <a:t>or</a:t>
            </a:r>
            <a:endParaRPr lang="en-US" dirty="0">
              <a:solidFill>
                <a:schemeClr val="bg1"/>
              </a:solidFill>
              <a:latin typeface="Open Sans"/>
            </a:endParaRPr>
          </a:p>
        </p:txBody>
      </p:sp>
    </p:spTree>
    <p:extLst>
      <p:ext uri="{BB962C8B-B14F-4D97-AF65-F5344CB8AC3E}">
        <p14:creationId xmlns:p14="http://schemas.microsoft.com/office/powerpoint/2010/main" val="408788933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IUPUI Series on Service Learning Research</a:t>
            </a:r>
            <a:endParaRPr lang="en-US" dirty="0"/>
          </a:p>
        </p:txBody>
      </p:sp>
      <p:sp>
        <p:nvSpPr>
          <p:cNvPr id="3" name="Content Placeholder 2"/>
          <p:cNvSpPr>
            <a:spLocks noGrp="1"/>
          </p:cNvSpPr>
          <p:nvPr>
            <p:ph idx="1"/>
          </p:nvPr>
        </p:nvSpPr>
        <p:spPr>
          <a:xfrm>
            <a:off x="1242260" y="1592507"/>
            <a:ext cx="7901740" cy="2948280"/>
          </a:xfrm>
        </p:spPr>
        <p:txBody>
          <a:bodyPr>
            <a:normAutofit fontScale="92500" lnSpcReduction="20000"/>
          </a:bodyPr>
          <a:lstStyle/>
          <a:p>
            <a:pPr>
              <a:buFont typeface="Wingdings" charset="2"/>
              <a:buChar char="Ø"/>
            </a:pPr>
            <a:r>
              <a:rPr lang="en-US" i="1" dirty="0" smtClean="0"/>
              <a:t>Research on Service Learning: </a:t>
            </a:r>
          </a:p>
          <a:p>
            <a:pPr marL="0" indent="0">
              <a:buNone/>
            </a:pPr>
            <a:r>
              <a:rPr lang="en-US" i="1" dirty="0"/>
              <a:t> </a:t>
            </a:r>
            <a:r>
              <a:rPr lang="en-US" i="1" dirty="0" smtClean="0"/>
              <a:t>   Conceptual Frameworks and Assessment</a:t>
            </a:r>
          </a:p>
          <a:p>
            <a:pPr marL="0" indent="0">
              <a:buNone/>
            </a:pPr>
            <a:r>
              <a:rPr lang="en-US" dirty="0"/>
              <a:t>	</a:t>
            </a:r>
            <a:r>
              <a:rPr lang="en-US" dirty="0" smtClean="0"/>
              <a:t>     </a:t>
            </a:r>
            <a:r>
              <a:rPr lang="en-US" dirty="0" err="1" smtClean="0"/>
              <a:t>Vol</a:t>
            </a:r>
            <a:r>
              <a:rPr lang="en-US" dirty="0" smtClean="0"/>
              <a:t> 2A: Students &amp; Faculty</a:t>
            </a:r>
          </a:p>
          <a:p>
            <a:pPr marL="0" indent="0">
              <a:buNone/>
            </a:pPr>
            <a:r>
              <a:rPr lang="en-US" dirty="0" smtClean="0"/>
              <a:t>	     </a:t>
            </a:r>
            <a:r>
              <a:rPr lang="en-US" dirty="0" err="1" smtClean="0"/>
              <a:t>Vol</a:t>
            </a:r>
            <a:r>
              <a:rPr lang="en-US" dirty="0" smtClean="0"/>
              <a:t> 2B: Communities, Institutions, &amp;</a:t>
            </a:r>
          </a:p>
          <a:p>
            <a:pPr marL="0" indent="0">
              <a:buNone/>
            </a:pPr>
            <a:r>
              <a:rPr lang="en-US" dirty="0"/>
              <a:t>	</a:t>
            </a:r>
            <a:r>
              <a:rPr lang="en-US" dirty="0" smtClean="0"/>
              <a:t>	   Partnerships</a:t>
            </a:r>
          </a:p>
          <a:p>
            <a:pPr marL="0" indent="0">
              <a:buNone/>
            </a:pPr>
            <a:r>
              <a:rPr lang="en-US" dirty="0" smtClean="0"/>
              <a:t>    (Stylus 2013)</a:t>
            </a:r>
            <a:endParaRPr lang="en-US" dirty="0"/>
          </a:p>
        </p:txBody>
      </p:sp>
    </p:spTree>
    <p:extLst>
      <p:ext uri="{BB962C8B-B14F-4D97-AF65-F5344CB8AC3E}">
        <p14:creationId xmlns:p14="http://schemas.microsoft.com/office/powerpoint/2010/main" val="42219914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162634"/>
            <a:ext cx="9144000" cy="1143000"/>
          </a:xfrm>
        </p:spPr>
        <p:txBody>
          <a:bodyPr>
            <a:normAutofit fontScale="90000"/>
          </a:bodyPr>
          <a:lstStyle/>
          <a:p>
            <a:r>
              <a:rPr lang="en-US" dirty="0" smtClean="0">
                <a:effectLst>
                  <a:outerShdw blurRad="38100" dist="38100" dir="2700000" algn="tl">
                    <a:srgbClr val="000000">
                      <a:alpha val="43137"/>
                    </a:srgbClr>
                  </a:outerShdw>
                </a:effectLst>
              </a:rPr>
              <a:t>How should/would I (re)design a faculty intervention to advance/achieve X outcome?</a:t>
            </a:r>
            <a:endParaRPr lang="en-US" dirty="0">
              <a:effectLst>
                <a:outerShdw blurRad="38100" dist="38100" dir="2700000" algn="tl">
                  <a:srgbClr val="000000">
                    <a:alpha val="43137"/>
                  </a:srgbClr>
                </a:outerShdw>
              </a:effectLst>
            </a:endParaRPr>
          </a:p>
        </p:txBody>
      </p:sp>
      <p:sp>
        <p:nvSpPr>
          <p:cNvPr id="5" name="Rectangle 4"/>
          <p:cNvSpPr/>
          <p:nvPr/>
        </p:nvSpPr>
        <p:spPr>
          <a:xfrm>
            <a:off x="2323380" y="0"/>
            <a:ext cx="4968732"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
        <p:nvSpPr>
          <p:cNvPr id="9" name="Title 2"/>
          <p:cNvSpPr txBox="1">
            <a:spLocks/>
          </p:cNvSpPr>
          <p:nvPr/>
        </p:nvSpPr>
        <p:spPr>
          <a:xfrm>
            <a:off x="0" y="3660096"/>
            <a:ext cx="9144000" cy="1143000"/>
          </a:xfrm>
          <a:prstGeom prst="rect">
            <a:avLst/>
          </a:prstGeom>
        </p:spPr>
        <p:txBody>
          <a:bodyPr vert="horz" lIns="91440" tIns="45720" rIns="91440" bIns="45720" rtlCol="0" anchor="ctr">
            <a:normAutofit fontScale="900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What artifacts will I collect to </a:t>
            </a:r>
            <a:r>
              <a:rPr lang="en-US" sz="4400" noProof="0" dirty="0" smtClean="0">
                <a:effectLst>
                  <a:outerShdw blurRad="38100" dist="38100" dir="2700000" algn="tl">
                    <a:srgbClr val="000000">
                      <a:alpha val="43137"/>
                    </a:srgbClr>
                  </a:outerShdw>
                </a:effectLst>
                <a:latin typeface="+mj-lt"/>
                <a:ea typeface="+mj-ea"/>
                <a:cs typeface="+mj-cs"/>
              </a:rPr>
              <a:t>track learning/change</a:t>
            </a:r>
            <a:r>
              <a:rPr lang="en-US" sz="4400" dirty="0" smtClean="0">
                <a:effectLst>
                  <a:outerShdw blurRad="38100" dist="38100" dir="2700000" algn="tl">
                    <a:srgbClr val="000000">
                      <a:alpha val="43137"/>
                    </a:srgbClr>
                  </a:outerShdw>
                </a:effectLst>
                <a:latin typeface="+mj-lt"/>
                <a:ea typeface="+mj-ea"/>
                <a:cs typeface="+mj-cs"/>
              </a:rPr>
              <a:t> relevant to X outcome?</a:t>
            </a:r>
            <a:endParaRPr kumimoji="0" lang="en-US" sz="44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sp>
        <p:nvSpPr>
          <p:cNvPr id="11" name="TextBox 10"/>
          <p:cNvSpPr txBox="1"/>
          <p:nvPr/>
        </p:nvSpPr>
        <p:spPr>
          <a:xfrm>
            <a:off x="2323380" y="885371"/>
            <a:ext cx="4301068" cy="769441"/>
          </a:xfrm>
          <a:prstGeom prst="rect">
            <a:avLst/>
          </a:prstGeom>
          <a:noFill/>
        </p:spPr>
        <p:txBody>
          <a:bodyPr wrap="square" rtlCol="0">
            <a:spAutoFit/>
          </a:bodyPr>
          <a:lstStyle/>
          <a:p>
            <a:pPr algn="ctr"/>
            <a:r>
              <a:rPr lang="en-US" sz="4400" b="1" dirty="0" smtClean="0">
                <a:solidFill>
                  <a:srgbClr val="7D110C"/>
                </a:solidFill>
                <a:effectLst>
                  <a:outerShdw blurRad="38100" dist="38100" dir="2700000" algn="tl">
                    <a:srgbClr val="000000">
                      <a:alpha val="43137"/>
                    </a:srgbClr>
                  </a:outerShdw>
                </a:effectLst>
                <a:latin typeface="Open Sans"/>
              </a:rPr>
              <a:t>Key Questions</a:t>
            </a:r>
            <a:endParaRPr lang="en-US" sz="4400" b="1" dirty="0">
              <a:solidFill>
                <a:srgbClr val="7D110C"/>
              </a:solidFill>
              <a:effectLst>
                <a:outerShdw blurRad="38100" dist="38100" dir="2700000" algn="tl">
                  <a:srgbClr val="000000">
                    <a:alpha val="43137"/>
                  </a:srgbClr>
                </a:outerShdw>
              </a:effectLst>
              <a:latin typeface="Open San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000"/>
                                        <p:tgtEl>
                                          <p:spTgt spid="3"/>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313300"/>
            <a:ext cx="9144000" cy="1143000"/>
          </a:xfrm>
        </p:spPr>
        <p:txBody>
          <a:bodyPr>
            <a:noAutofit/>
          </a:bodyPr>
          <a:lstStyle/>
          <a:p>
            <a:r>
              <a:rPr lang="en-US" sz="3600" dirty="0" smtClean="0"/>
              <a:t>What evidence do you have that your intervention with instructors </a:t>
            </a:r>
            <a:r>
              <a:rPr lang="en-US" sz="3600" dirty="0" smtClean="0"/>
              <a:t>contributed to</a:t>
            </a:r>
            <a:r>
              <a:rPr lang="en-US" sz="3600" dirty="0" smtClean="0"/>
              <a:t>:</a:t>
            </a:r>
            <a:r>
              <a:rPr lang="en-US" sz="3600" dirty="0" smtClean="0"/>
              <a:t/>
            </a:r>
            <a:br>
              <a:rPr lang="en-US" sz="3600" dirty="0" smtClean="0"/>
            </a:br>
            <a:endParaRPr lang="en-US" sz="3600" dirty="0"/>
          </a:p>
        </p:txBody>
      </p:sp>
      <p:sp>
        <p:nvSpPr>
          <p:cNvPr id="5" name="Rectangle 4"/>
          <p:cNvSpPr/>
          <p:nvPr/>
        </p:nvSpPr>
        <p:spPr>
          <a:xfrm>
            <a:off x="507997" y="1502952"/>
            <a:ext cx="8323943" cy="5632311"/>
          </a:xfrm>
          <a:prstGeom prst="rect">
            <a:avLst/>
          </a:prstGeom>
        </p:spPr>
        <p:txBody>
          <a:bodyPr wrap="square">
            <a:spAutoFit/>
          </a:bodyPr>
          <a:lstStyle/>
          <a:p>
            <a:pPr marL="457200" indent="-457200">
              <a:buFont typeface="Arial" pitchFamily="34" charset="0"/>
              <a:buChar char="•"/>
            </a:pPr>
            <a:r>
              <a:rPr lang="en-US" sz="2400" b="1" dirty="0" smtClean="0">
                <a:solidFill>
                  <a:srgbClr val="C8952C"/>
                </a:solidFill>
                <a:latin typeface="Open Sans" pitchFamily="34" charset="0"/>
                <a:ea typeface="Open Sans" pitchFamily="34" charset="0"/>
                <a:cs typeface="Open Sans" pitchFamily="34" charset="0"/>
              </a:rPr>
              <a:t>Improved  student learning outcomes in the discipline?</a:t>
            </a:r>
          </a:p>
          <a:p>
            <a:pPr marL="457200" indent="-457200">
              <a:buFont typeface="Arial" pitchFamily="34" charset="0"/>
              <a:buChar char="•"/>
            </a:pPr>
            <a:endParaRPr lang="en-US" sz="2400" b="1" dirty="0" smtClean="0">
              <a:solidFill>
                <a:srgbClr val="C8952C"/>
              </a:solidFill>
              <a:latin typeface="Open Sans" pitchFamily="34" charset="0"/>
              <a:ea typeface="Open Sans" pitchFamily="34" charset="0"/>
              <a:cs typeface="Open Sans" pitchFamily="34" charset="0"/>
            </a:endParaRPr>
          </a:p>
          <a:p>
            <a:pPr marL="457200" indent="-457200">
              <a:buFont typeface="Arial" pitchFamily="34" charset="0"/>
              <a:buChar char="•"/>
            </a:pPr>
            <a:r>
              <a:rPr lang="en-US" sz="2400" b="1" dirty="0" smtClean="0">
                <a:solidFill>
                  <a:srgbClr val="C8952C"/>
                </a:solidFill>
                <a:latin typeface="Open Sans" pitchFamily="34" charset="0"/>
                <a:ea typeface="Open Sans" pitchFamily="34" charset="0"/>
                <a:cs typeface="Open Sans" pitchFamily="34" charset="0"/>
              </a:rPr>
              <a:t>Improved teaching </a:t>
            </a:r>
            <a:r>
              <a:rPr lang="en-US" sz="2400" b="1" dirty="0">
                <a:solidFill>
                  <a:srgbClr val="C8952C"/>
                </a:solidFill>
                <a:latin typeface="Open Sans" pitchFamily="34" charset="0"/>
                <a:ea typeface="Open Sans" pitchFamily="34" charset="0"/>
                <a:cs typeface="Open Sans" pitchFamily="34" charset="0"/>
              </a:rPr>
              <a:t>practice</a:t>
            </a:r>
            <a:r>
              <a:rPr lang="en-US" sz="2400" b="1" dirty="0" smtClean="0">
                <a:solidFill>
                  <a:srgbClr val="C8952C"/>
                </a:solidFill>
                <a:latin typeface="Open Sans" pitchFamily="34" charset="0"/>
                <a:ea typeface="Open Sans" pitchFamily="34" charset="0"/>
                <a:cs typeface="Open Sans" pitchFamily="34" charset="0"/>
              </a:rPr>
              <a:t>?</a:t>
            </a:r>
          </a:p>
          <a:p>
            <a:pPr marL="457200" indent="-457200">
              <a:buFont typeface="Arial" pitchFamily="34" charset="0"/>
              <a:buChar char="•"/>
            </a:pPr>
            <a:endParaRPr lang="en-US" sz="2400" b="1" dirty="0" smtClean="0">
              <a:solidFill>
                <a:srgbClr val="C8952C"/>
              </a:solidFill>
              <a:latin typeface="Open Sans" pitchFamily="34" charset="0"/>
              <a:ea typeface="Open Sans" pitchFamily="34" charset="0"/>
              <a:cs typeface="Open Sans" pitchFamily="34" charset="0"/>
            </a:endParaRPr>
          </a:p>
          <a:p>
            <a:pPr marL="457200" indent="-457200">
              <a:buFont typeface="Arial" pitchFamily="34" charset="0"/>
              <a:buChar char="•"/>
            </a:pPr>
            <a:r>
              <a:rPr lang="en-US" sz="2400" b="1" dirty="0" smtClean="0">
                <a:solidFill>
                  <a:srgbClr val="C8952C"/>
                </a:solidFill>
                <a:latin typeface="Open Sans" pitchFamily="34" charset="0"/>
                <a:ea typeface="Open Sans" pitchFamily="34" charset="0"/>
                <a:cs typeface="Open Sans" pitchFamily="34" charset="0"/>
              </a:rPr>
              <a:t>Improved the retention of underrepresented faculty at your institution?</a:t>
            </a:r>
          </a:p>
          <a:p>
            <a:pPr marL="457200" indent="-457200">
              <a:buFont typeface="Arial" pitchFamily="34" charset="0"/>
              <a:buChar char="•"/>
            </a:pPr>
            <a:endParaRPr lang="en-US" sz="2400" b="1" dirty="0" smtClean="0">
              <a:solidFill>
                <a:srgbClr val="C8952C"/>
              </a:solidFill>
              <a:latin typeface="Open Sans" pitchFamily="34" charset="0"/>
              <a:ea typeface="Open Sans" pitchFamily="34" charset="0"/>
              <a:cs typeface="Open Sans" pitchFamily="34" charset="0"/>
            </a:endParaRPr>
          </a:p>
          <a:p>
            <a:pPr marL="457200" indent="-457200">
              <a:buFont typeface="Arial" pitchFamily="34" charset="0"/>
              <a:buChar char="•"/>
            </a:pPr>
            <a:r>
              <a:rPr lang="en-US" sz="2400" b="1" dirty="0" smtClean="0">
                <a:solidFill>
                  <a:srgbClr val="C8952C"/>
                </a:solidFill>
                <a:latin typeface="Open Sans" pitchFamily="34" charset="0"/>
                <a:ea typeface="Open Sans" pitchFamily="34" charset="0"/>
                <a:cs typeface="Open Sans" pitchFamily="34" charset="0"/>
              </a:rPr>
              <a:t>Improved relationships between your campus and the communities your institution serves?</a:t>
            </a:r>
          </a:p>
          <a:p>
            <a:pPr marL="457200" indent="-457200"/>
            <a:endParaRPr lang="en-US" sz="2400" b="1" dirty="0" smtClean="0">
              <a:solidFill>
                <a:srgbClr val="C8952C"/>
              </a:solidFill>
              <a:latin typeface="Open Sans" pitchFamily="34" charset="0"/>
              <a:ea typeface="Open Sans" pitchFamily="34" charset="0"/>
              <a:cs typeface="Open Sans" pitchFamily="34" charset="0"/>
            </a:endParaRPr>
          </a:p>
          <a:p>
            <a:pPr marL="457200" indent="-457200">
              <a:buFont typeface="Arial" pitchFamily="34" charset="0"/>
              <a:buChar char="•"/>
            </a:pPr>
            <a:r>
              <a:rPr lang="en-US" sz="2400" b="1" dirty="0" smtClean="0">
                <a:solidFill>
                  <a:srgbClr val="C8952C"/>
                </a:solidFill>
                <a:latin typeface="Open Sans" pitchFamily="34" charset="0"/>
                <a:ea typeface="Open Sans" pitchFamily="34" charset="0"/>
                <a:cs typeface="Open Sans" pitchFamily="34" charset="0"/>
              </a:rPr>
              <a:t>Improved the quality of life in ________.</a:t>
            </a:r>
          </a:p>
          <a:p>
            <a:pPr marL="457200" indent="-457200"/>
            <a:endParaRPr lang="en-US" sz="2400" b="1" dirty="0" smtClean="0">
              <a:solidFill>
                <a:srgbClr val="C8952C"/>
              </a:solidFill>
              <a:latin typeface="Open Sans" pitchFamily="34" charset="0"/>
              <a:ea typeface="Open Sans" pitchFamily="34" charset="0"/>
              <a:cs typeface="Open Sans" pitchFamily="34" charset="0"/>
            </a:endParaRPr>
          </a:p>
          <a:p>
            <a:pPr marL="457200" indent="-457200"/>
            <a:r>
              <a:rPr lang="en-US" sz="2400" b="1" dirty="0">
                <a:solidFill>
                  <a:srgbClr val="C8952C"/>
                </a:solidFill>
                <a:latin typeface="Open Sans" pitchFamily="34" charset="0"/>
                <a:ea typeface="Open Sans" pitchFamily="34" charset="0"/>
                <a:cs typeface="Open Sans" pitchFamily="34" charset="0"/>
              </a:rPr>
              <a:t/>
            </a:r>
            <a:br>
              <a:rPr lang="en-US" sz="2400" b="1" dirty="0">
                <a:solidFill>
                  <a:srgbClr val="C8952C"/>
                </a:solidFill>
                <a:latin typeface="Open Sans" pitchFamily="34" charset="0"/>
                <a:ea typeface="Open Sans" pitchFamily="34" charset="0"/>
                <a:cs typeface="Open Sans" pitchFamily="34" charset="0"/>
              </a:rPr>
            </a:br>
            <a:endParaRPr lang="en-US" sz="2400" b="1" dirty="0">
              <a:solidFill>
                <a:srgbClr val="C8952C"/>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41276037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fade">
                                      <p:cBhvr>
                                        <p:cTn id="11" dur="1000"/>
                                        <p:tgtEl>
                                          <p:spTgt spid="5">
                                            <p:txEl>
                                              <p:pRg st="2" end="2"/>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Effect transition="in" filter="fade">
                                      <p:cBhvr>
                                        <p:cTn id="15" dur="1000"/>
                                        <p:tgtEl>
                                          <p:spTgt spid="5">
                                            <p:txEl>
                                              <p:pRg st="4" end="4"/>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Effect transition="in" filter="fade">
                                      <p:cBhvr>
                                        <p:cTn id="19" dur="1000"/>
                                        <p:tgtEl>
                                          <p:spTgt spid="5">
                                            <p:txEl>
                                              <p:pRg st="6" end="6"/>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animEffect transition="in" filter="fade">
                                      <p:cBhvr>
                                        <p:cTn id="23" dur="1000"/>
                                        <p:tgtEl>
                                          <p:spTgt spid="5">
                                            <p:txEl>
                                              <p:pRg st="8" end="8"/>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animEffect transition="in" filter="fade">
                                      <p:cBhvr>
                                        <p:cTn id="27" dur="10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87382"/>
            <a:ext cx="9144000" cy="1143000"/>
          </a:xfrm>
        </p:spPr>
        <p:txBody>
          <a:bodyPr>
            <a:noAutofit/>
          </a:bodyPr>
          <a:lstStyle/>
          <a:p>
            <a:r>
              <a:rPr lang="en-US" sz="3200" b="1" dirty="0" smtClean="0"/>
              <a:t>What evidence do you have that your intervention with instructors in </a:t>
            </a:r>
            <a:r>
              <a:rPr lang="en-US" sz="3200" b="1" dirty="0" smtClean="0">
                <a:effectLst>
                  <a:outerShdw blurRad="38100" dist="38100" dir="2700000" algn="tl">
                    <a:srgbClr val="000000">
                      <a:alpha val="43137"/>
                    </a:srgbClr>
                  </a:outerShdw>
                </a:effectLst>
              </a:rPr>
              <a:t>dept. X </a:t>
            </a:r>
            <a:r>
              <a:rPr lang="en-US" sz="3200" b="1" dirty="0" smtClean="0"/>
              <a:t>contributed</a:t>
            </a:r>
            <a:r>
              <a:rPr lang="en-US" sz="3200" b="1" dirty="0"/>
              <a:t> </a:t>
            </a:r>
            <a:r>
              <a:rPr lang="en-US" sz="3200" b="1" dirty="0" smtClean="0"/>
              <a:t>to</a:t>
            </a:r>
            <a:r>
              <a:rPr lang="en-US" sz="3200" b="1" dirty="0" smtClean="0"/>
              <a:t>:</a:t>
            </a:r>
            <a:r>
              <a:rPr lang="en-US" sz="3200" b="1" dirty="0" smtClean="0"/>
              <a:t/>
            </a:r>
            <a:br>
              <a:rPr lang="en-US" sz="3200" b="1" dirty="0" smtClean="0"/>
            </a:br>
            <a:endParaRPr lang="en-US" sz="3200" b="1" dirty="0"/>
          </a:p>
        </p:txBody>
      </p:sp>
      <p:sp>
        <p:nvSpPr>
          <p:cNvPr id="5" name="Rectangle 4"/>
          <p:cNvSpPr/>
          <p:nvPr/>
        </p:nvSpPr>
        <p:spPr>
          <a:xfrm>
            <a:off x="457201" y="1430382"/>
            <a:ext cx="8229600" cy="6124754"/>
          </a:xfrm>
          <a:prstGeom prst="rect">
            <a:avLst/>
          </a:prstGeom>
        </p:spPr>
        <p:txBody>
          <a:bodyPr wrap="square">
            <a:spAutoFit/>
          </a:bodyPr>
          <a:lstStyle/>
          <a:p>
            <a:pPr marL="457200" indent="-457200">
              <a:buFont typeface="Arial" pitchFamily="34" charset="0"/>
              <a:buChar char="•"/>
            </a:pPr>
            <a:r>
              <a:rPr lang="en-US" sz="2800" b="1" dirty="0" smtClean="0">
                <a:solidFill>
                  <a:srgbClr val="7D110C"/>
                </a:solidFill>
                <a:latin typeface="Open Sans" pitchFamily="34" charset="0"/>
                <a:ea typeface="Open Sans" pitchFamily="34" charset="0"/>
                <a:cs typeface="Open Sans" pitchFamily="34" charset="0"/>
              </a:rPr>
              <a:t>Improved  student learning outcomes in the discipline?</a:t>
            </a:r>
          </a:p>
          <a:p>
            <a:pPr marL="457200" indent="-457200">
              <a:buFont typeface="Arial" pitchFamily="34" charset="0"/>
              <a:buChar char="•"/>
            </a:pPr>
            <a:endParaRPr lang="en-US" sz="2800" b="1" dirty="0" smtClean="0">
              <a:solidFill>
                <a:srgbClr val="7D110C"/>
              </a:solidFill>
              <a:latin typeface="Open Sans" pitchFamily="34" charset="0"/>
              <a:ea typeface="Open Sans" pitchFamily="34" charset="0"/>
              <a:cs typeface="Open Sans" pitchFamily="34" charset="0"/>
            </a:endParaRPr>
          </a:p>
          <a:p>
            <a:pPr marL="457200" indent="-457200">
              <a:buFont typeface="Arial" pitchFamily="34" charset="0"/>
              <a:buChar char="•"/>
            </a:pPr>
            <a:r>
              <a:rPr lang="en-US" sz="2800" b="1" dirty="0" smtClean="0">
                <a:solidFill>
                  <a:srgbClr val="7D110C"/>
                </a:solidFill>
                <a:latin typeface="Open Sans" pitchFamily="34" charset="0"/>
                <a:ea typeface="Open Sans" pitchFamily="34" charset="0"/>
                <a:cs typeface="Open Sans" pitchFamily="34" charset="0"/>
              </a:rPr>
              <a:t>Improved teaching practice in the discipline?</a:t>
            </a:r>
          </a:p>
          <a:p>
            <a:pPr marL="457200" indent="-457200">
              <a:buFont typeface="Arial" pitchFamily="34" charset="0"/>
              <a:buChar char="•"/>
            </a:pPr>
            <a:endParaRPr lang="en-US" sz="2800" b="1" dirty="0" smtClean="0">
              <a:solidFill>
                <a:srgbClr val="7D110C"/>
              </a:solidFill>
              <a:latin typeface="Open Sans" pitchFamily="34" charset="0"/>
              <a:ea typeface="Open Sans" pitchFamily="34" charset="0"/>
              <a:cs typeface="Open Sans" pitchFamily="34" charset="0"/>
            </a:endParaRPr>
          </a:p>
          <a:p>
            <a:pPr marL="457200" indent="-457200">
              <a:buFont typeface="Arial" pitchFamily="34" charset="0"/>
              <a:buChar char="•"/>
            </a:pPr>
            <a:r>
              <a:rPr lang="en-US" sz="2800" b="1" dirty="0" smtClean="0">
                <a:solidFill>
                  <a:srgbClr val="7D110C"/>
                </a:solidFill>
                <a:latin typeface="Open Sans" pitchFamily="34" charset="0"/>
                <a:ea typeface="Open Sans" pitchFamily="34" charset="0"/>
                <a:cs typeface="Open Sans" pitchFamily="34" charset="0"/>
              </a:rPr>
              <a:t>Deepened  integration of civic learning into the curriculum?</a:t>
            </a:r>
          </a:p>
          <a:p>
            <a:pPr marL="457200" indent="-457200">
              <a:buFont typeface="Arial" pitchFamily="34" charset="0"/>
              <a:buChar char="•"/>
            </a:pPr>
            <a:endParaRPr lang="en-US" sz="2800" b="1" dirty="0" smtClean="0">
              <a:solidFill>
                <a:srgbClr val="7D110C"/>
              </a:solidFill>
              <a:latin typeface="Open Sans" pitchFamily="34" charset="0"/>
              <a:ea typeface="Open Sans" pitchFamily="34" charset="0"/>
              <a:cs typeface="Open Sans" pitchFamily="34" charset="0"/>
            </a:endParaRPr>
          </a:p>
          <a:p>
            <a:pPr marL="457200" indent="-457200">
              <a:buFont typeface="Arial" pitchFamily="34" charset="0"/>
              <a:buChar char="•"/>
            </a:pPr>
            <a:r>
              <a:rPr lang="en-US" sz="2800" b="1" dirty="0" smtClean="0">
                <a:solidFill>
                  <a:srgbClr val="7D110C"/>
                </a:solidFill>
                <a:latin typeface="Open Sans" pitchFamily="34" charset="0"/>
                <a:ea typeface="Open Sans" pitchFamily="34" charset="0"/>
                <a:cs typeface="Open Sans" pitchFamily="34" charset="0"/>
              </a:rPr>
              <a:t>Increased the number of faculty engaged in creative activity/scholarship on SL/CE?</a:t>
            </a:r>
          </a:p>
          <a:p>
            <a:pPr marL="457200" indent="-457200"/>
            <a:endParaRPr lang="en-US" sz="2800" b="1" dirty="0" smtClean="0">
              <a:solidFill>
                <a:srgbClr val="C8952C"/>
              </a:solidFill>
              <a:latin typeface="Open Sans" pitchFamily="34" charset="0"/>
              <a:ea typeface="Open Sans" pitchFamily="34" charset="0"/>
              <a:cs typeface="Open Sans" pitchFamily="34" charset="0"/>
            </a:endParaRPr>
          </a:p>
          <a:p>
            <a:pPr marL="457200" indent="-457200"/>
            <a:r>
              <a:rPr lang="en-US" sz="2800" b="1" dirty="0">
                <a:solidFill>
                  <a:srgbClr val="C8952C"/>
                </a:solidFill>
                <a:latin typeface="Open Sans" pitchFamily="34" charset="0"/>
                <a:ea typeface="Open Sans" pitchFamily="34" charset="0"/>
                <a:cs typeface="Open Sans" pitchFamily="34" charset="0"/>
              </a:rPr>
              <a:t/>
            </a:r>
            <a:br>
              <a:rPr lang="en-US" sz="2800" b="1" dirty="0">
                <a:solidFill>
                  <a:srgbClr val="C8952C"/>
                </a:solidFill>
                <a:latin typeface="Open Sans" pitchFamily="34" charset="0"/>
                <a:ea typeface="Open Sans" pitchFamily="34" charset="0"/>
                <a:cs typeface="Open Sans" pitchFamily="34" charset="0"/>
              </a:rPr>
            </a:br>
            <a:endParaRPr lang="en-US" sz="2800" b="1" dirty="0">
              <a:solidFill>
                <a:srgbClr val="C8952C"/>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41276037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fade">
                                      <p:cBhvr>
                                        <p:cTn id="11" dur="1000"/>
                                        <p:tgtEl>
                                          <p:spTgt spid="5">
                                            <p:txEl>
                                              <p:pRg st="2" end="2"/>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Effect transition="in" filter="fade">
                                      <p:cBhvr>
                                        <p:cTn id="15" dur="1000"/>
                                        <p:tgtEl>
                                          <p:spTgt spid="5">
                                            <p:txEl>
                                              <p:pRg st="4" end="4"/>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Effect transition="in" filter="fade">
                                      <p:cBhvr>
                                        <p:cTn id="19" dur="1000"/>
                                        <p:tgtEl>
                                          <p:spTgt spid="5">
                                            <p:txEl>
                                              <p:pRg st="6" end="6"/>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animEffect transition="in" filter="fade">
                                      <p:cBhvr>
                                        <p:cTn id="23" dur="10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95412"/>
            <a:ext cx="7772400" cy="1470025"/>
          </a:xfrm>
        </p:spPr>
        <p:txBody>
          <a:bodyPr rtlCol="0">
            <a:normAutofit/>
          </a:bodyPr>
          <a:lstStyle/>
          <a:p>
            <a:pPr fontAlgn="auto">
              <a:spcAft>
                <a:spcPts val="0"/>
              </a:spcAft>
              <a:defRPr/>
            </a:pPr>
            <a:r>
              <a:rPr lang="en-US" dirty="0" smtClean="0"/>
              <a:t>Theoretical Perspectives on Faculty Learning in Service Learning</a:t>
            </a:r>
            <a:endParaRPr lang="en-US" dirty="0"/>
          </a:p>
        </p:txBody>
      </p:sp>
      <p:sp>
        <p:nvSpPr>
          <p:cNvPr id="3" name="Subtitle 2"/>
          <p:cNvSpPr>
            <a:spLocks noGrp="1"/>
          </p:cNvSpPr>
          <p:nvPr>
            <p:ph type="subTitle" idx="1"/>
          </p:nvPr>
        </p:nvSpPr>
        <p:spPr/>
        <p:txBody>
          <a:bodyPr rtlCol="0">
            <a:normAutofit fontScale="92500" lnSpcReduction="10000"/>
          </a:bodyPr>
          <a:lstStyle/>
          <a:p>
            <a:pPr fontAlgn="auto">
              <a:spcAft>
                <a:spcPts val="0"/>
              </a:spcAft>
              <a:buFont typeface="Arial" pitchFamily="34" charset="0"/>
              <a:buNone/>
              <a:defRPr/>
            </a:pPr>
            <a:r>
              <a:rPr lang="en-US" dirty="0" smtClean="0"/>
              <a:t>Lisa E. McGuire, Associate Professor and Director of the BSW Program</a:t>
            </a:r>
          </a:p>
          <a:p>
            <a:pPr fontAlgn="auto">
              <a:spcAft>
                <a:spcPts val="0"/>
              </a:spcAft>
              <a:buFont typeface="Arial" pitchFamily="34" charset="0"/>
              <a:buNone/>
              <a:defRPr/>
            </a:pPr>
            <a:r>
              <a:rPr lang="en-US" dirty="0" smtClean="0"/>
              <a:t>IUPUI Campus</a:t>
            </a:r>
          </a:p>
          <a:p>
            <a:pPr fontAlgn="auto">
              <a:spcAft>
                <a:spcPts val="0"/>
              </a:spcAft>
              <a:buFont typeface="Arial" pitchFamily="34" charset="0"/>
              <a:buNone/>
              <a:defRPr/>
            </a:pPr>
            <a:r>
              <a:rPr lang="en-US" dirty="0" smtClean="0"/>
              <a:t>Indiana University School of Social Work</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Faculty Learning in Service Learning</a:t>
            </a:r>
            <a:endParaRPr lang="en-US" dirty="0"/>
          </a:p>
        </p:txBody>
      </p:sp>
      <p:sp>
        <p:nvSpPr>
          <p:cNvPr id="4099" name="Content Placeholder 2"/>
          <p:cNvSpPr>
            <a:spLocks noGrp="1"/>
          </p:cNvSpPr>
          <p:nvPr>
            <p:ph idx="1"/>
          </p:nvPr>
        </p:nvSpPr>
        <p:spPr/>
        <p:txBody>
          <a:bodyPr>
            <a:normAutofit fontScale="85000" lnSpcReduction="10000"/>
          </a:bodyPr>
          <a:lstStyle/>
          <a:p>
            <a:pPr>
              <a:buFont typeface="Arial" charset="0"/>
              <a:buNone/>
            </a:pPr>
            <a:endParaRPr lang="en-US" smtClean="0"/>
          </a:p>
          <a:p>
            <a:pPr>
              <a:buFont typeface="Arial" charset="0"/>
              <a:buNone/>
            </a:pPr>
            <a:r>
              <a:rPr lang="en-US" smtClean="0"/>
              <a:t> Concept of Reciprocity – among students, community members and faculty</a:t>
            </a:r>
          </a:p>
          <a:p>
            <a:pPr>
              <a:buFont typeface="Arial" charset="0"/>
              <a:buNone/>
            </a:pPr>
            <a:endParaRPr lang="en-US" smtClean="0"/>
          </a:p>
          <a:p>
            <a:pPr>
              <a:buFont typeface="Arial" charset="0"/>
              <a:buNone/>
            </a:pPr>
            <a:r>
              <a:rPr lang="en-US" smtClean="0"/>
              <a:t>Focus on FACULTY Learning – “involves inquiring into the content of faculty members’ learning and the processes through which they learn” (p. 246)</a:t>
            </a:r>
          </a:p>
        </p:txBody>
      </p:sp>
      <p:sp>
        <p:nvSpPr>
          <p:cNvPr id="4" name="Rectangle 3"/>
          <p:cNvSpPr/>
          <p:nvPr/>
        </p:nvSpPr>
        <p:spPr>
          <a:xfrm>
            <a:off x="2323379" y="0"/>
            <a:ext cx="5045693"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Faculty Learning in Service Learning</a:t>
            </a:r>
            <a:endParaRPr lang="en-US" dirty="0"/>
          </a:p>
        </p:txBody>
      </p:sp>
      <p:sp>
        <p:nvSpPr>
          <p:cNvPr id="5123" name="Content Placeholder 2"/>
          <p:cNvSpPr>
            <a:spLocks noGrp="1"/>
          </p:cNvSpPr>
          <p:nvPr>
            <p:ph idx="1"/>
          </p:nvPr>
        </p:nvSpPr>
        <p:spPr>
          <a:xfrm>
            <a:off x="914400" y="1417638"/>
            <a:ext cx="8229600" cy="2948280"/>
          </a:xfrm>
        </p:spPr>
        <p:txBody>
          <a:bodyPr>
            <a:normAutofit fontScale="92500" lnSpcReduction="20000"/>
          </a:bodyPr>
          <a:lstStyle/>
          <a:p>
            <a:pPr>
              <a:buFont typeface="Arial" charset="0"/>
              <a:buNone/>
            </a:pPr>
            <a:r>
              <a:rPr lang="en-US" dirty="0" smtClean="0"/>
              <a:t>Similar to student learning, faculty may learn:</a:t>
            </a:r>
          </a:p>
          <a:p>
            <a:r>
              <a:rPr lang="en-US" dirty="0" smtClean="0"/>
              <a:t>Meta-cognition</a:t>
            </a:r>
          </a:p>
          <a:p>
            <a:r>
              <a:rPr lang="en-US" dirty="0" smtClean="0"/>
              <a:t>Academic (content)</a:t>
            </a:r>
          </a:p>
          <a:p>
            <a:r>
              <a:rPr lang="en-US" dirty="0" smtClean="0"/>
              <a:t>Civic learning</a:t>
            </a:r>
          </a:p>
          <a:p>
            <a:r>
              <a:rPr lang="en-US" dirty="0" smtClean="0"/>
              <a:t>Personal growth (personal identity)</a:t>
            </a:r>
          </a:p>
          <a:p>
            <a:r>
              <a:rPr lang="en-US" dirty="0" smtClean="0"/>
              <a:t>Inter-cultural competency</a:t>
            </a:r>
          </a:p>
        </p:txBody>
      </p:sp>
      <p:sp>
        <p:nvSpPr>
          <p:cNvPr id="4" name="Rectangle 3"/>
          <p:cNvSpPr/>
          <p:nvPr/>
        </p:nvSpPr>
        <p:spPr>
          <a:xfrm>
            <a:off x="2323379" y="0"/>
            <a:ext cx="4949491"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71434"/>
            <a:ext cx="8229600" cy="1143000"/>
          </a:xfrm>
        </p:spPr>
        <p:txBody>
          <a:bodyPr rtlCol="0">
            <a:normAutofit fontScale="90000"/>
          </a:bodyPr>
          <a:lstStyle/>
          <a:p>
            <a:pPr fontAlgn="auto">
              <a:spcAft>
                <a:spcPts val="0"/>
              </a:spcAft>
              <a:defRPr/>
            </a:pPr>
            <a:r>
              <a:rPr lang="en-US" dirty="0" smtClean="0"/>
              <a:t>3 Categories of Frameworks to View Faculty Learning</a:t>
            </a:r>
            <a:endParaRPr lang="en-US" dirty="0"/>
          </a:p>
        </p:txBody>
      </p:sp>
      <p:sp>
        <p:nvSpPr>
          <p:cNvPr id="6147" name="Content Placeholder 2"/>
          <p:cNvSpPr>
            <a:spLocks noGrp="1"/>
          </p:cNvSpPr>
          <p:nvPr>
            <p:ph idx="1"/>
          </p:nvPr>
        </p:nvSpPr>
        <p:spPr>
          <a:xfrm>
            <a:off x="914400" y="1814434"/>
            <a:ext cx="8229600" cy="2948280"/>
          </a:xfrm>
        </p:spPr>
        <p:txBody>
          <a:bodyPr>
            <a:normAutofit fontScale="92500" lnSpcReduction="20000"/>
          </a:bodyPr>
          <a:lstStyle/>
          <a:p>
            <a:endParaRPr lang="en-US" dirty="0" smtClean="0"/>
          </a:p>
          <a:p>
            <a:r>
              <a:rPr lang="en-US" dirty="0" smtClean="0"/>
              <a:t>Faculty Identity as a Learner </a:t>
            </a:r>
          </a:p>
          <a:p>
            <a:pPr>
              <a:buFont typeface="Arial" charset="0"/>
              <a:buNone/>
            </a:pPr>
            <a:endParaRPr lang="en-US" dirty="0" smtClean="0"/>
          </a:p>
          <a:p>
            <a:r>
              <a:rPr lang="en-US" dirty="0" smtClean="0"/>
              <a:t>Process of Faculty Learning</a:t>
            </a:r>
          </a:p>
          <a:p>
            <a:pPr>
              <a:buFont typeface="Arial" charset="0"/>
              <a:buNone/>
            </a:pPr>
            <a:endParaRPr lang="en-US" dirty="0" smtClean="0"/>
          </a:p>
          <a:p>
            <a:r>
              <a:rPr lang="en-US" dirty="0" smtClean="0"/>
              <a:t>Dynamics of Co-learning</a:t>
            </a:r>
          </a:p>
        </p:txBody>
      </p:sp>
      <p:sp>
        <p:nvSpPr>
          <p:cNvPr id="4" name="Rectangle 3"/>
          <p:cNvSpPr/>
          <p:nvPr/>
        </p:nvSpPr>
        <p:spPr>
          <a:xfrm>
            <a:off x="2323380" y="0"/>
            <a:ext cx="5084174"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0" y="274638"/>
            <a:ext cx="8229600" cy="1143000"/>
          </a:xfrm>
        </p:spPr>
        <p:txBody>
          <a:bodyPr/>
          <a:lstStyle/>
          <a:p>
            <a:r>
              <a:rPr lang="en-US" dirty="0" smtClean="0"/>
              <a:t>Faculty Identity as a Learner</a:t>
            </a:r>
          </a:p>
        </p:txBody>
      </p:sp>
      <p:sp>
        <p:nvSpPr>
          <p:cNvPr id="3" name="Content Placeholder 2"/>
          <p:cNvSpPr>
            <a:spLocks noGrp="1"/>
          </p:cNvSpPr>
          <p:nvPr>
            <p:ph idx="1"/>
          </p:nvPr>
        </p:nvSpPr>
        <p:spPr>
          <a:xfrm>
            <a:off x="914400" y="1157595"/>
            <a:ext cx="8229600" cy="2948280"/>
          </a:xfrm>
        </p:spPr>
        <p:txBody>
          <a:bodyPr rtlCol="0">
            <a:noAutofit/>
          </a:bodyPr>
          <a:lstStyle/>
          <a:p>
            <a:pPr fontAlgn="auto">
              <a:spcAft>
                <a:spcPts val="0"/>
              </a:spcAft>
              <a:buFont typeface="Arial" pitchFamily="34" charset="0"/>
              <a:buNone/>
              <a:defRPr/>
            </a:pPr>
            <a:r>
              <a:rPr lang="en-US" sz="2000" b="1" dirty="0" smtClean="0"/>
              <a:t>Faculty Learning as ONE part of faculty professional development (O’Meara, </a:t>
            </a:r>
            <a:r>
              <a:rPr lang="en-US" sz="2000" b="1" dirty="0" err="1" smtClean="0"/>
              <a:t>Terosky</a:t>
            </a:r>
            <a:r>
              <a:rPr lang="en-US" sz="2000" b="1" dirty="0" smtClean="0"/>
              <a:t> and Newman, 2008)</a:t>
            </a:r>
          </a:p>
          <a:p>
            <a:pPr fontAlgn="auto">
              <a:spcAft>
                <a:spcPts val="0"/>
              </a:spcAft>
              <a:buFont typeface="Arial" pitchFamily="34" charset="0"/>
              <a:buChar char="•"/>
              <a:defRPr/>
            </a:pPr>
            <a:r>
              <a:rPr lang="en-US" sz="2000" b="1" dirty="0" smtClean="0"/>
              <a:t>Agency</a:t>
            </a:r>
          </a:p>
          <a:p>
            <a:pPr fontAlgn="auto">
              <a:spcAft>
                <a:spcPts val="0"/>
              </a:spcAft>
              <a:buFont typeface="Arial" pitchFamily="34" charset="0"/>
              <a:buChar char="•"/>
              <a:defRPr/>
            </a:pPr>
            <a:r>
              <a:rPr lang="en-US" sz="2000" b="1" dirty="0" smtClean="0"/>
              <a:t>Relationships</a:t>
            </a:r>
          </a:p>
          <a:p>
            <a:pPr fontAlgn="auto">
              <a:spcAft>
                <a:spcPts val="0"/>
              </a:spcAft>
              <a:buFont typeface="Arial" pitchFamily="34" charset="0"/>
              <a:buChar char="•"/>
              <a:defRPr/>
            </a:pPr>
            <a:r>
              <a:rPr lang="en-US" sz="2000" b="1" dirty="0" smtClean="0"/>
              <a:t>Commitments</a:t>
            </a:r>
          </a:p>
          <a:p>
            <a:pPr fontAlgn="auto">
              <a:spcAft>
                <a:spcPts val="0"/>
              </a:spcAft>
              <a:buFont typeface="Arial" pitchFamily="34" charset="0"/>
              <a:buChar char="•"/>
              <a:defRPr/>
            </a:pPr>
            <a:r>
              <a:rPr lang="en-US" sz="2000" b="1" dirty="0" smtClean="0"/>
              <a:t>Learning</a:t>
            </a:r>
          </a:p>
          <a:p>
            <a:pPr fontAlgn="auto">
              <a:spcAft>
                <a:spcPts val="0"/>
              </a:spcAft>
              <a:buFont typeface="Arial" pitchFamily="34" charset="0"/>
              <a:buNone/>
              <a:defRPr/>
            </a:pPr>
            <a:endParaRPr lang="en-US" sz="2000" b="1" dirty="0" smtClean="0"/>
          </a:p>
          <a:p>
            <a:pPr fontAlgn="auto">
              <a:spcAft>
                <a:spcPts val="0"/>
              </a:spcAft>
              <a:buFont typeface="Arial" pitchFamily="34" charset="0"/>
              <a:buNone/>
              <a:defRPr/>
            </a:pPr>
            <a:r>
              <a:rPr lang="en-US" sz="2000" b="1" dirty="0" smtClean="0"/>
              <a:t>“Service learning is conceptualized here as having the potential for significant faculty learning … in part because of its intentional … counter-normative nature, its use of critical reflection on experience, … and its insistence on critical thinking (p. 249).</a:t>
            </a:r>
            <a:endParaRPr lang="en-US" sz="2000" b="1" dirty="0"/>
          </a:p>
        </p:txBody>
      </p:sp>
      <p:sp>
        <p:nvSpPr>
          <p:cNvPr id="4" name="Rectangle 3"/>
          <p:cNvSpPr/>
          <p:nvPr/>
        </p:nvSpPr>
        <p:spPr>
          <a:xfrm>
            <a:off x="2323380" y="0"/>
            <a:ext cx="5064934"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8304"/>
            <a:ext cx="8229600" cy="1143000"/>
          </a:xfrm>
        </p:spPr>
        <p:txBody>
          <a:bodyPr rtlCol="0">
            <a:normAutofit fontScale="90000"/>
          </a:bodyPr>
          <a:lstStyle/>
          <a:p>
            <a:pPr fontAlgn="auto">
              <a:spcAft>
                <a:spcPts val="0"/>
              </a:spcAft>
              <a:defRPr/>
            </a:pPr>
            <a:r>
              <a:rPr lang="en-US" dirty="0" smtClean="0"/>
              <a:t>Content/Process Perspective</a:t>
            </a:r>
            <a:br>
              <a:rPr lang="en-US" dirty="0" smtClean="0"/>
            </a:br>
            <a:r>
              <a:rPr lang="en-US" dirty="0" smtClean="0"/>
              <a:t> of Faculty Learning</a:t>
            </a:r>
            <a:br>
              <a:rPr lang="en-US" dirty="0" smtClean="0"/>
            </a:br>
            <a:endParaRPr lang="en-US" dirty="0"/>
          </a:p>
        </p:txBody>
      </p:sp>
      <p:sp>
        <p:nvSpPr>
          <p:cNvPr id="8195" name="Content Placeholder 2"/>
          <p:cNvSpPr>
            <a:spLocks noGrp="1"/>
          </p:cNvSpPr>
          <p:nvPr>
            <p:ph idx="1"/>
          </p:nvPr>
        </p:nvSpPr>
        <p:spPr>
          <a:xfrm>
            <a:off x="914400" y="1784874"/>
            <a:ext cx="8229600" cy="2948280"/>
          </a:xfrm>
        </p:spPr>
        <p:txBody>
          <a:bodyPr>
            <a:normAutofit fontScale="85000" lnSpcReduction="10000"/>
          </a:bodyPr>
          <a:lstStyle/>
          <a:p>
            <a:pPr>
              <a:buFont typeface="Arial" charset="0"/>
              <a:buNone/>
            </a:pPr>
            <a:r>
              <a:rPr lang="en-US" dirty="0" smtClean="0"/>
              <a:t>These theories/conceptual frameworks focus on the CONTENT and the PROCESS of faculty learning</a:t>
            </a:r>
          </a:p>
          <a:p>
            <a:pPr>
              <a:buFont typeface="Arial" charset="0"/>
              <a:buNone/>
            </a:pPr>
            <a:r>
              <a:rPr lang="en-US" dirty="0" smtClean="0"/>
              <a:t>Content may include:  definition of service learning, partnering with community, designing reflection and assessing student learning (Bringle &amp; Hatcher, 1995)</a:t>
            </a:r>
          </a:p>
          <a:p>
            <a:pPr>
              <a:buFont typeface="Arial" charset="0"/>
              <a:buNone/>
            </a:pPr>
            <a:r>
              <a:rPr lang="en-US" dirty="0" smtClean="0"/>
              <a:t>But what about the PROCESS?</a:t>
            </a:r>
          </a:p>
        </p:txBody>
      </p:sp>
      <p:sp>
        <p:nvSpPr>
          <p:cNvPr id="4" name="Rectangle 3"/>
          <p:cNvSpPr/>
          <p:nvPr/>
        </p:nvSpPr>
        <p:spPr>
          <a:xfrm>
            <a:off x="2323379" y="0"/>
            <a:ext cx="4930251"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6166"/>
            <a:ext cx="8229600" cy="1143000"/>
          </a:xfrm>
        </p:spPr>
        <p:txBody>
          <a:bodyPr rtlCol="0">
            <a:normAutofit fontScale="90000"/>
          </a:bodyPr>
          <a:lstStyle/>
          <a:p>
            <a:pPr fontAlgn="auto">
              <a:spcAft>
                <a:spcPts val="0"/>
              </a:spcAft>
              <a:defRPr/>
            </a:pPr>
            <a:r>
              <a:rPr lang="en-US" dirty="0" smtClean="0"/>
              <a:t>Process of Faculty Learning:</a:t>
            </a:r>
            <a:br>
              <a:rPr lang="en-US" dirty="0" smtClean="0"/>
            </a:br>
            <a:r>
              <a:rPr lang="en-US" dirty="0" smtClean="0"/>
              <a:t>3 Theories on Learning Process</a:t>
            </a:r>
            <a:endParaRPr lang="en-US" dirty="0"/>
          </a:p>
        </p:txBody>
      </p:sp>
      <p:graphicFrame>
        <p:nvGraphicFramePr>
          <p:cNvPr id="4" name="Content Placeholder 3"/>
          <p:cNvGraphicFramePr>
            <a:graphicFrameLocks noGrp="1"/>
          </p:cNvGraphicFramePr>
          <p:nvPr>
            <p:ph idx="1"/>
          </p:nvPr>
        </p:nvGraphicFramePr>
        <p:xfrm>
          <a:off x="457200" y="2438400"/>
          <a:ext cx="8229600" cy="3048000"/>
        </p:xfrm>
        <a:graphic>
          <a:graphicData uri="http://schemas.openxmlformats.org/drawingml/2006/table">
            <a:tbl>
              <a:tblPr firstRow="1" bandRow="1">
                <a:tableStyleId>{5C22544A-7EE6-4342-B048-85BDC9FD1C3A}</a:tableStyleId>
              </a:tblPr>
              <a:tblGrid>
                <a:gridCol w="2057400"/>
                <a:gridCol w="2057400"/>
                <a:gridCol w="2057400"/>
                <a:gridCol w="2057400"/>
              </a:tblGrid>
              <a:tr h="762000">
                <a:tc>
                  <a:txBody>
                    <a:bodyPr/>
                    <a:lstStyle/>
                    <a:p>
                      <a:r>
                        <a:rPr lang="en-US" dirty="0" smtClean="0"/>
                        <a:t>Level of Learning</a:t>
                      </a:r>
                      <a:endParaRPr lang="en-US" dirty="0"/>
                    </a:p>
                  </a:txBody>
                  <a:tcPr/>
                </a:tc>
                <a:tc>
                  <a:txBody>
                    <a:bodyPr/>
                    <a:lstStyle/>
                    <a:p>
                      <a:r>
                        <a:rPr lang="en-US" dirty="0" err="1" smtClean="0"/>
                        <a:t>Argyris</a:t>
                      </a:r>
                      <a:r>
                        <a:rPr lang="en-US" baseline="0" dirty="0" smtClean="0"/>
                        <a:t> and </a:t>
                      </a:r>
                      <a:r>
                        <a:rPr lang="en-US" baseline="0" dirty="0" err="1" smtClean="0"/>
                        <a:t>Schon</a:t>
                      </a:r>
                      <a:r>
                        <a:rPr lang="en-US" baseline="0" dirty="0" smtClean="0"/>
                        <a:t> (1974)</a:t>
                      </a:r>
                      <a:endParaRPr lang="en-US" dirty="0"/>
                    </a:p>
                  </a:txBody>
                  <a:tcPr/>
                </a:tc>
                <a:tc>
                  <a:txBody>
                    <a:bodyPr/>
                    <a:lstStyle/>
                    <a:p>
                      <a:r>
                        <a:rPr lang="en-US" dirty="0" err="1" smtClean="0"/>
                        <a:t>Mezirow</a:t>
                      </a:r>
                      <a:r>
                        <a:rPr lang="en-US" baseline="0" dirty="0" smtClean="0"/>
                        <a:t> (1991)</a:t>
                      </a:r>
                      <a:endParaRPr lang="en-US" dirty="0"/>
                    </a:p>
                  </a:txBody>
                  <a:tcPr/>
                </a:tc>
                <a:tc>
                  <a:txBody>
                    <a:bodyPr/>
                    <a:lstStyle/>
                    <a:p>
                      <a:r>
                        <a:rPr lang="en-US" dirty="0" smtClean="0"/>
                        <a:t>Taggart and Wilson (2005</a:t>
                      </a:r>
                      <a:endParaRPr lang="en-US" dirty="0"/>
                    </a:p>
                  </a:txBody>
                  <a:tcPr/>
                </a:tc>
              </a:tr>
              <a:tr h="762000">
                <a:tc>
                  <a:txBody>
                    <a:bodyPr/>
                    <a:lstStyle/>
                    <a:p>
                      <a:r>
                        <a:rPr lang="en-US" dirty="0" smtClean="0"/>
                        <a:t>WHAT?</a:t>
                      </a:r>
                      <a:endParaRPr lang="en-US" dirty="0"/>
                    </a:p>
                  </a:txBody>
                  <a:tcPr/>
                </a:tc>
                <a:tc>
                  <a:txBody>
                    <a:bodyPr/>
                    <a:lstStyle/>
                    <a:p>
                      <a:r>
                        <a:rPr lang="en-US" dirty="0" smtClean="0"/>
                        <a:t>Single-loop learning</a:t>
                      </a:r>
                      <a:endParaRPr lang="en-US" dirty="0"/>
                    </a:p>
                  </a:txBody>
                  <a:tcPr/>
                </a:tc>
                <a:tc>
                  <a:txBody>
                    <a:bodyPr/>
                    <a:lstStyle/>
                    <a:p>
                      <a:r>
                        <a:rPr lang="en-US" dirty="0" smtClean="0"/>
                        <a:t>Context learning</a:t>
                      </a:r>
                      <a:endParaRPr lang="en-US" dirty="0"/>
                    </a:p>
                  </a:txBody>
                  <a:tcPr/>
                </a:tc>
                <a:tc>
                  <a:txBody>
                    <a:bodyPr/>
                    <a:lstStyle/>
                    <a:p>
                      <a:r>
                        <a:rPr lang="en-US" dirty="0" smtClean="0"/>
                        <a:t>Technical Learning</a:t>
                      </a:r>
                      <a:endParaRPr lang="en-US" dirty="0"/>
                    </a:p>
                  </a:txBody>
                  <a:tcPr/>
                </a:tc>
              </a:tr>
              <a:tr h="762000">
                <a:tc>
                  <a:txBody>
                    <a:bodyPr/>
                    <a:lstStyle/>
                    <a:p>
                      <a:r>
                        <a:rPr lang="en-US" dirty="0" smtClean="0"/>
                        <a:t>HOW?</a:t>
                      </a:r>
                      <a:endParaRPr lang="en-US" dirty="0"/>
                    </a:p>
                  </a:txBody>
                  <a:tcPr/>
                </a:tc>
                <a:tc>
                  <a:txBody>
                    <a:bodyPr/>
                    <a:lstStyle/>
                    <a:p>
                      <a:r>
                        <a:rPr lang="en-US" dirty="0" smtClean="0"/>
                        <a:t>Double-loop</a:t>
                      </a:r>
                      <a:r>
                        <a:rPr lang="en-US" baseline="0" dirty="0" smtClean="0"/>
                        <a:t> learning</a:t>
                      </a:r>
                      <a:endParaRPr lang="en-US" dirty="0"/>
                    </a:p>
                  </a:txBody>
                  <a:tcPr/>
                </a:tc>
                <a:tc>
                  <a:txBody>
                    <a:bodyPr/>
                    <a:lstStyle/>
                    <a:p>
                      <a:r>
                        <a:rPr lang="en-US" dirty="0" smtClean="0"/>
                        <a:t>Process learning</a:t>
                      </a:r>
                      <a:endParaRPr lang="en-US" dirty="0"/>
                    </a:p>
                  </a:txBody>
                  <a:tcPr/>
                </a:tc>
                <a:tc>
                  <a:txBody>
                    <a:bodyPr/>
                    <a:lstStyle/>
                    <a:p>
                      <a:r>
                        <a:rPr lang="en-US" dirty="0" smtClean="0"/>
                        <a:t>Context learning</a:t>
                      </a:r>
                    </a:p>
                    <a:p>
                      <a:endParaRPr lang="en-US" dirty="0"/>
                    </a:p>
                  </a:txBody>
                  <a:tcPr/>
                </a:tc>
              </a:tr>
              <a:tr h="762000">
                <a:tc>
                  <a:txBody>
                    <a:bodyPr/>
                    <a:lstStyle/>
                    <a:p>
                      <a:r>
                        <a:rPr lang="en-US" dirty="0" smtClean="0"/>
                        <a:t>WHY and WHO?</a:t>
                      </a:r>
                      <a:endParaRPr lang="en-US" dirty="0"/>
                    </a:p>
                  </a:txBody>
                  <a:tcPr/>
                </a:tc>
                <a:tc>
                  <a:txBody>
                    <a:bodyPr/>
                    <a:lstStyle/>
                    <a:p>
                      <a:r>
                        <a:rPr lang="en-US" dirty="0" smtClean="0"/>
                        <a:t>Triple-loop learning</a:t>
                      </a:r>
                      <a:endParaRPr lang="en-US" dirty="0"/>
                    </a:p>
                  </a:txBody>
                  <a:tcPr/>
                </a:tc>
                <a:tc>
                  <a:txBody>
                    <a:bodyPr/>
                    <a:lstStyle/>
                    <a:p>
                      <a:r>
                        <a:rPr lang="en-US" dirty="0" smtClean="0"/>
                        <a:t>Premise learning</a:t>
                      </a:r>
                      <a:endParaRPr lang="en-US" dirty="0"/>
                    </a:p>
                  </a:txBody>
                  <a:tcPr/>
                </a:tc>
                <a:tc>
                  <a:txBody>
                    <a:bodyPr/>
                    <a:lstStyle/>
                    <a:p>
                      <a:r>
                        <a:rPr lang="en-US" dirty="0" err="1" smtClean="0"/>
                        <a:t>Dialetical</a:t>
                      </a:r>
                      <a:r>
                        <a:rPr lang="en-US" dirty="0" smtClean="0"/>
                        <a:t> learning</a:t>
                      </a:r>
                      <a:endParaRPr lang="en-US" dirty="0"/>
                    </a:p>
                  </a:txBody>
                  <a:tcPr/>
                </a:tc>
              </a:tr>
            </a:tbl>
          </a:graphicData>
        </a:graphic>
      </p:graphicFrame>
      <p:sp>
        <p:nvSpPr>
          <p:cNvPr id="5" name="Rectangle 4"/>
          <p:cNvSpPr/>
          <p:nvPr/>
        </p:nvSpPr>
        <p:spPr>
          <a:xfrm>
            <a:off x="2323380" y="0"/>
            <a:ext cx="4911010"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34836"/>
            <a:ext cx="8229600" cy="2948280"/>
          </a:xfrm>
        </p:spPr>
        <p:txBody>
          <a:bodyPr/>
          <a:lstStyle/>
          <a:p>
            <a:pPr marL="0" lvl="0" indent="0">
              <a:buNone/>
            </a:pPr>
            <a:endParaRPr lang="en-US" dirty="0"/>
          </a:p>
          <a:p>
            <a:endParaRPr lang="en-US" dirty="0"/>
          </a:p>
        </p:txBody>
      </p:sp>
      <p:graphicFrame>
        <p:nvGraphicFramePr>
          <p:cNvPr id="4" name="Diagram 3"/>
          <p:cNvGraphicFramePr/>
          <p:nvPr>
            <p:extLst>
              <p:ext uri="{D42A27DB-BD31-4B8C-83A1-F6EECF244321}">
                <p14:modId xmlns:p14="http://schemas.microsoft.com/office/powerpoint/2010/main" val="1371691901"/>
              </p:ext>
            </p:extLst>
          </p:nvPr>
        </p:nvGraphicFramePr>
        <p:xfrm>
          <a:off x="1316182" y="311719"/>
          <a:ext cx="7619999" cy="53801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03540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Faculty as Co-Learners</a:t>
            </a:r>
          </a:p>
        </p:txBody>
      </p:sp>
      <p:sp>
        <p:nvSpPr>
          <p:cNvPr id="10243" name="Content Placeholder 2"/>
          <p:cNvSpPr>
            <a:spLocks noGrp="1"/>
          </p:cNvSpPr>
          <p:nvPr>
            <p:ph idx="1"/>
          </p:nvPr>
        </p:nvSpPr>
        <p:spPr>
          <a:xfrm>
            <a:off x="914400" y="1564681"/>
            <a:ext cx="8229600" cy="2948280"/>
          </a:xfrm>
        </p:spPr>
        <p:txBody>
          <a:bodyPr>
            <a:normAutofit fontScale="85000" lnSpcReduction="20000"/>
          </a:bodyPr>
          <a:lstStyle/>
          <a:p>
            <a:pPr>
              <a:buFont typeface="Arial" charset="0"/>
              <a:buNone/>
            </a:pPr>
            <a:r>
              <a:rPr lang="en-US" dirty="0" smtClean="0"/>
              <a:t>Roots in adult education/critical pedagogy:</a:t>
            </a:r>
          </a:p>
          <a:p>
            <a:pPr>
              <a:buFont typeface="Arial" charset="0"/>
              <a:buNone/>
            </a:pPr>
            <a:endParaRPr lang="en-US" dirty="0" smtClean="0"/>
          </a:p>
          <a:p>
            <a:pPr>
              <a:buFont typeface="Arial" charset="0"/>
              <a:buNone/>
            </a:pPr>
            <a:r>
              <a:rPr lang="en-US" sz="3000" dirty="0" smtClean="0"/>
              <a:t>“The teacher-of-the-students and the students-of-the-teacher cease to exist and a new term emerges:  teacher-student with student-teachers.  The teacher is no longer merely the-one-who-teaches, but one who is … taught in dialogue with the students (</a:t>
            </a:r>
            <a:r>
              <a:rPr lang="en-US" sz="3000" dirty="0" err="1" smtClean="0"/>
              <a:t>Friere</a:t>
            </a:r>
            <a:r>
              <a:rPr lang="en-US" sz="3000" dirty="0" smtClean="0"/>
              <a:t>, 1970, p. 80)</a:t>
            </a:r>
          </a:p>
        </p:txBody>
      </p:sp>
      <p:sp>
        <p:nvSpPr>
          <p:cNvPr id="4" name="Rectangle 3"/>
          <p:cNvSpPr/>
          <p:nvPr/>
        </p:nvSpPr>
        <p:spPr>
          <a:xfrm>
            <a:off x="2323379" y="0"/>
            <a:ext cx="4834049"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8229600" cy="4297362"/>
          </a:xfrm>
        </p:spPr>
        <p:txBody>
          <a:bodyPr/>
          <a:lstStyle/>
          <a:p>
            <a:r>
              <a:rPr lang="en-US" smtClean="0"/>
              <a:t>What have you learned from your students?  </a:t>
            </a:r>
            <a:br>
              <a:rPr lang="en-US" smtClean="0"/>
            </a:br>
            <a:r>
              <a:rPr lang="en-US" smtClean="0"/>
              <a:t>How did you learn it?  </a:t>
            </a:r>
            <a:br>
              <a:rPr lang="en-US" smtClean="0"/>
            </a:br>
            <a:r>
              <a:rPr lang="en-US" smtClean="0"/>
              <a:t>What have you done with this learning in your teaching?  </a:t>
            </a:r>
          </a:p>
        </p:txBody>
      </p:sp>
      <p:sp>
        <p:nvSpPr>
          <p:cNvPr id="11267" name="Content Placeholder 2"/>
          <p:cNvSpPr>
            <a:spLocks noGrp="1"/>
          </p:cNvSpPr>
          <p:nvPr>
            <p:ph idx="1"/>
          </p:nvPr>
        </p:nvSpPr>
        <p:spPr>
          <a:xfrm>
            <a:off x="457200" y="4953000"/>
            <a:ext cx="8229600" cy="1173163"/>
          </a:xfrm>
        </p:spPr>
        <p:txBody>
          <a:bodyPr/>
          <a:lstStyle/>
          <a:p>
            <a:endParaRPr lang="en-US" smtClean="0"/>
          </a:p>
        </p:txBody>
      </p:sp>
      <p:sp>
        <p:nvSpPr>
          <p:cNvPr id="4" name="Rectangle 3"/>
          <p:cNvSpPr/>
          <p:nvPr/>
        </p:nvSpPr>
        <p:spPr>
          <a:xfrm>
            <a:off x="2323380" y="0"/>
            <a:ext cx="5161136"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5784"/>
            <a:ext cx="8229600" cy="1143000"/>
          </a:xfrm>
        </p:spPr>
        <p:txBody>
          <a:bodyPr rtlCol="0">
            <a:normAutofit fontScale="90000"/>
          </a:bodyPr>
          <a:lstStyle/>
          <a:p>
            <a:pPr fontAlgn="auto">
              <a:spcAft>
                <a:spcPts val="0"/>
              </a:spcAft>
              <a:defRPr/>
            </a:pPr>
            <a:r>
              <a:rPr lang="en-US" dirty="0" smtClean="0"/>
              <a:t>Faculty as Co-Learners: Practical Example</a:t>
            </a:r>
            <a:endParaRPr lang="en-US" dirty="0"/>
          </a:p>
        </p:txBody>
      </p:sp>
      <p:sp>
        <p:nvSpPr>
          <p:cNvPr id="12291" name="Content Placeholder 2"/>
          <p:cNvSpPr>
            <a:spLocks noGrp="1"/>
          </p:cNvSpPr>
          <p:nvPr>
            <p:ph idx="1"/>
          </p:nvPr>
        </p:nvSpPr>
        <p:spPr/>
        <p:txBody>
          <a:bodyPr>
            <a:normAutofit fontScale="77500" lnSpcReduction="20000"/>
          </a:bodyPr>
          <a:lstStyle/>
          <a:p>
            <a:pPr>
              <a:buFont typeface="Arial" charset="0"/>
              <a:buNone/>
            </a:pPr>
            <a:r>
              <a:rPr lang="en-US" smtClean="0"/>
              <a:t>Faculty Learning Community at IUPUI around reflection and critical thinking</a:t>
            </a:r>
          </a:p>
          <a:p>
            <a:r>
              <a:rPr lang="en-US" smtClean="0"/>
              <a:t>Learning about the DEAL model and critical thinking as applied to reflective writing</a:t>
            </a:r>
          </a:p>
          <a:p>
            <a:r>
              <a:rPr lang="en-US" smtClean="0"/>
              <a:t>Faculty participants reviewed and assessed student reflection products to develop skills</a:t>
            </a:r>
          </a:p>
          <a:p>
            <a:r>
              <a:rPr lang="en-US" smtClean="0"/>
              <a:t>Faculty reflected on their learning process (McGuire, et al, 2009)</a:t>
            </a:r>
          </a:p>
        </p:txBody>
      </p:sp>
      <p:sp>
        <p:nvSpPr>
          <p:cNvPr id="4" name="Rectangle 3"/>
          <p:cNvSpPr/>
          <p:nvPr/>
        </p:nvSpPr>
        <p:spPr>
          <a:xfrm>
            <a:off x="2323379" y="0"/>
            <a:ext cx="4737847"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10" y="0"/>
            <a:ext cx="8229600" cy="1143000"/>
          </a:xfrm>
        </p:spPr>
        <p:txBody>
          <a:bodyPr rtlCol="0">
            <a:normAutofit fontScale="90000"/>
          </a:bodyPr>
          <a:lstStyle/>
          <a:p>
            <a:pPr fontAlgn="auto">
              <a:spcAft>
                <a:spcPts val="0"/>
              </a:spcAft>
              <a:defRPr/>
            </a:pPr>
            <a:r>
              <a:rPr lang="en-US" dirty="0" smtClean="0"/>
              <a:t>Faculty as Co-Learners: Practical Example (continued)</a:t>
            </a:r>
            <a:endParaRPr lang="en-US" dirty="0"/>
          </a:p>
        </p:txBody>
      </p:sp>
      <p:sp>
        <p:nvSpPr>
          <p:cNvPr id="1035" name="Rectangle 4"/>
          <p:cNvSpPr>
            <a:spLocks noChangeArrowheads="1"/>
          </p:cNvSpPr>
          <p:nvPr/>
        </p:nvSpPr>
        <p:spPr bwMode="auto">
          <a:xfrm>
            <a:off x="1858079" y="1217819"/>
            <a:ext cx="6324600" cy="4746625"/>
          </a:xfrm>
          <a:prstGeom prst="rect">
            <a:avLst/>
          </a:prstGeom>
          <a:noFill/>
          <a:ln w="9525">
            <a:noFill/>
            <a:miter lim="800000"/>
            <a:headEnd/>
            <a:tailEnd/>
          </a:ln>
        </p:spPr>
        <p:txBody>
          <a:bodyPr>
            <a:spAutoFit/>
          </a:bodyPr>
          <a:lstStyle/>
          <a:p>
            <a:pPr>
              <a:lnSpc>
                <a:spcPct val="90000"/>
              </a:lnSpc>
              <a:buFont typeface="Wingdings" pitchFamily="2" charset="2"/>
              <a:buNone/>
            </a:pPr>
            <a:r>
              <a:rPr lang="en-US" sz="2800" dirty="0">
                <a:latin typeface="Calibri" pitchFamily="34" charset="0"/>
              </a:rPr>
              <a:t>Involvement in the DEAL faculty learning community improved faculty communication with students through:</a:t>
            </a:r>
          </a:p>
          <a:p>
            <a:pPr>
              <a:lnSpc>
                <a:spcPct val="90000"/>
              </a:lnSpc>
              <a:buFont typeface="Wingdings" pitchFamily="2" charset="2"/>
              <a:buNone/>
            </a:pPr>
            <a:endParaRPr lang="en-US" sz="2800" dirty="0">
              <a:latin typeface="Calibri" pitchFamily="34" charset="0"/>
            </a:endParaRPr>
          </a:p>
          <a:p>
            <a:pPr>
              <a:lnSpc>
                <a:spcPct val="90000"/>
              </a:lnSpc>
              <a:buFont typeface="Arial" charset="0"/>
              <a:buChar char="•"/>
            </a:pPr>
            <a:r>
              <a:rPr lang="en-US" sz="2800" dirty="0">
                <a:latin typeface="Calibri" pitchFamily="34" charset="0"/>
              </a:rPr>
              <a:t>  More specific syllabi and </a:t>
            </a:r>
          </a:p>
          <a:p>
            <a:pPr>
              <a:lnSpc>
                <a:spcPct val="90000"/>
              </a:lnSpc>
              <a:buFont typeface="Wingdings" pitchFamily="2" charset="2"/>
              <a:buNone/>
            </a:pPr>
            <a:r>
              <a:rPr lang="en-US" sz="2800" dirty="0">
                <a:latin typeface="Calibri" pitchFamily="34" charset="0"/>
              </a:rPr>
              <a:t>        stronger assignments</a:t>
            </a:r>
          </a:p>
          <a:p>
            <a:pPr>
              <a:lnSpc>
                <a:spcPct val="90000"/>
              </a:lnSpc>
              <a:buFont typeface="Arial" charset="0"/>
              <a:buChar char="•"/>
            </a:pPr>
            <a:r>
              <a:rPr lang="en-US" sz="2800" dirty="0">
                <a:latin typeface="Calibri" pitchFamily="34" charset="0"/>
              </a:rPr>
              <a:t>  Improved feedback to</a:t>
            </a:r>
          </a:p>
          <a:p>
            <a:pPr>
              <a:lnSpc>
                <a:spcPct val="90000"/>
              </a:lnSpc>
              <a:buFont typeface="Wingdings" pitchFamily="2" charset="2"/>
              <a:buNone/>
            </a:pPr>
            <a:r>
              <a:rPr lang="en-US" sz="2800" dirty="0">
                <a:latin typeface="Calibri" pitchFamily="34" charset="0"/>
              </a:rPr>
              <a:t>        students</a:t>
            </a:r>
          </a:p>
          <a:p>
            <a:pPr>
              <a:lnSpc>
                <a:spcPct val="90000"/>
              </a:lnSpc>
              <a:buFont typeface="Wingdings" pitchFamily="2" charset="2"/>
              <a:buNone/>
            </a:pPr>
            <a:endParaRPr lang="en-US" sz="2800" dirty="0">
              <a:latin typeface="Calibri" pitchFamily="34" charset="0"/>
            </a:endParaRPr>
          </a:p>
          <a:p>
            <a:pPr>
              <a:lnSpc>
                <a:spcPct val="90000"/>
              </a:lnSpc>
              <a:buFont typeface="Wingdings" pitchFamily="2" charset="2"/>
              <a:buNone/>
            </a:pPr>
            <a:r>
              <a:rPr lang="en-US" sz="2800" dirty="0">
                <a:latin typeface="Calibri" pitchFamily="34" charset="0"/>
              </a:rPr>
              <a:t>As faculty learned, students</a:t>
            </a:r>
          </a:p>
          <a:p>
            <a:pPr>
              <a:lnSpc>
                <a:spcPct val="90000"/>
              </a:lnSpc>
              <a:buFont typeface="Wingdings" pitchFamily="2" charset="2"/>
              <a:buNone/>
            </a:pPr>
            <a:r>
              <a:rPr lang="en-US" sz="2800" dirty="0">
                <a:latin typeface="Calibri" pitchFamily="34" charset="0"/>
              </a:rPr>
              <a:t>learned which increased faculty</a:t>
            </a:r>
          </a:p>
          <a:p>
            <a:pPr>
              <a:lnSpc>
                <a:spcPct val="90000"/>
              </a:lnSpc>
              <a:buFont typeface="Wingdings" pitchFamily="2" charset="2"/>
              <a:buNone/>
            </a:pPr>
            <a:r>
              <a:rPr lang="en-US" sz="2800" dirty="0">
                <a:latin typeface="Calibri" pitchFamily="34" charset="0"/>
              </a:rPr>
              <a:t>learning - reciprocity. </a:t>
            </a:r>
          </a:p>
        </p:txBody>
      </p:sp>
      <p:grpSp>
        <p:nvGrpSpPr>
          <p:cNvPr id="2050" name="Diagram 5"/>
          <p:cNvGrpSpPr>
            <a:grpSpLocks/>
          </p:cNvGrpSpPr>
          <p:nvPr/>
        </p:nvGrpSpPr>
        <p:grpSpPr bwMode="auto">
          <a:xfrm>
            <a:off x="5943600" y="2658475"/>
            <a:ext cx="3200400" cy="2819400"/>
            <a:chOff x="1608" y="735"/>
            <a:chExt cx="2544" cy="2854"/>
          </a:xfrm>
        </p:grpSpPr>
        <p:sp>
          <p:nvSpPr>
            <p:cNvPr id="2051" name="AutoShape 4"/>
            <p:cNvSpPr>
              <a:spLocks noChangeAspect="1" noChangeArrowheads="1" noTextEdit="1"/>
            </p:cNvSpPr>
            <p:nvPr/>
          </p:nvSpPr>
          <p:spPr bwMode="auto">
            <a:xfrm>
              <a:off x="1608" y="735"/>
              <a:ext cx="2544" cy="285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2" name="_s2052"/>
            <p:cNvSpPr>
              <a:spLocks noChangeArrowheads="1" noTextEdit="1"/>
            </p:cNvSpPr>
            <p:nvPr/>
          </p:nvSpPr>
          <p:spPr bwMode="auto">
            <a:xfrm>
              <a:off x="1950" y="938"/>
              <a:ext cx="1861" cy="1861"/>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chemeClr val="accent1"/>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2053" name="_s2053"/>
            <p:cNvSpPr>
              <a:spLocks noChangeArrowheads="1" noTextEdit="1"/>
            </p:cNvSpPr>
            <p:nvPr/>
          </p:nvSpPr>
          <p:spPr bwMode="auto">
            <a:xfrm rot="7200000">
              <a:off x="2205" y="1378"/>
              <a:ext cx="1861" cy="1861"/>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chemeClr val="accent1"/>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2054" name="_s2054"/>
            <p:cNvSpPr>
              <a:spLocks noChangeArrowheads="1" noTextEdit="1"/>
            </p:cNvSpPr>
            <p:nvPr/>
          </p:nvSpPr>
          <p:spPr bwMode="auto">
            <a:xfrm rot="14400000">
              <a:off x="1696" y="1380"/>
              <a:ext cx="1861" cy="1861"/>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chemeClr val="accent1"/>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2055" name="_s2055"/>
            <p:cNvSpPr>
              <a:spLocks noChangeArrowheads="1"/>
            </p:cNvSpPr>
            <p:nvPr/>
          </p:nvSpPr>
          <p:spPr bwMode="auto">
            <a:xfrm>
              <a:off x="3390" y="1279"/>
              <a:ext cx="747" cy="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charset="0"/>
                </a:rPr>
                <a:t>Syllabi/</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charset="0"/>
                </a:rPr>
                <a:t>assignments</a:t>
              </a:r>
            </a:p>
          </p:txBody>
        </p:sp>
        <p:sp>
          <p:nvSpPr>
            <p:cNvPr id="2056" name="_s2056"/>
            <p:cNvSpPr>
              <a:spLocks noChangeArrowheads="1"/>
            </p:cNvSpPr>
            <p:nvPr/>
          </p:nvSpPr>
          <p:spPr bwMode="auto">
            <a:xfrm>
              <a:off x="2507" y="2808"/>
              <a:ext cx="747" cy="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Feedback</a:t>
              </a:r>
            </a:p>
          </p:txBody>
        </p:sp>
        <p:sp>
          <p:nvSpPr>
            <p:cNvPr id="2057" name="_s2057"/>
            <p:cNvSpPr>
              <a:spLocks noChangeArrowheads="1"/>
            </p:cNvSpPr>
            <p:nvPr/>
          </p:nvSpPr>
          <p:spPr bwMode="auto">
            <a:xfrm>
              <a:off x="1624" y="1279"/>
              <a:ext cx="747" cy="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Learning</a:t>
              </a:r>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323586"/>
            <a:ext cx="8229600" cy="1143000"/>
          </a:xfrm>
        </p:spPr>
        <p:txBody>
          <a:bodyPr/>
          <a:lstStyle/>
          <a:p>
            <a:r>
              <a:rPr lang="en-US" dirty="0" smtClean="0"/>
              <a:t>Implications for Practice</a:t>
            </a:r>
          </a:p>
        </p:txBody>
      </p:sp>
      <p:sp>
        <p:nvSpPr>
          <p:cNvPr id="3" name="Content Placeholder 2"/>
          <p:cNvSpPr>
            <a:spLocks noGrp="1"/>
          </p:cNvSpPr>
          <p:nvPr>
            <p:ph idx="1"/>
          </p:nvPr>
        </p:nvSpPr>
        <p:spPr>
          <a:xfrm>
            <a:off x="914400" y="1401361"/>
            <a:ext cx="8229600" cy="3711081"/>
          </a:xfrm>
        </p:spPr>
        <p:txBody>
          <a:bodyPr>
            <a:normAutofit fontScale="92500" lnSpcReduction="20000"/>
          </a:bodyPr>
          <a:lstStyle/>
          <a:p>
            <a:pPr>
              <a:buFont typeface="Arial" charset="0"/>
              <a:buNone/>
            </a:pPr>
            <a:r>
              <a:rPr lang="en-US" dirty="0" smtClean="0"/>
              <a:t>What do you see as implications for teaching service-learning courses?</a:t>
            </a:r>
          </a:p>
          <a:p>
            <a:r>
              <a:rPr lang="en-US" sz="2400" dirty="0" smtClean="0"/>
              <a:t>Opportunities for multiple types of faculty development (informal/formal; self-directed/didactic; FLCs)</a:t>
            </a:r>
          </a:p>
          <a:p>
            <a:r>
              <a:rPr lang="en-US" sz="2400" dirty="0" smtClean="0"/>
              <a:t>Targeting learning toward multiple levels building on process theories (what? how? why/who?)</a:t>
            </a:r>
          </a:p>
          <a:p>
            <a:r>
              <a:rPr lang="en-US" sz="2400" dirty="0" smtClean="0"/>
              <a:t>Emphasis on critical reflection for reciprocal learning</a:t>
            </a:r>
          </a:p>
          <a:p>
            <a:r>
              <a:rPr lang="en-US" sz="2400" dirty="0" smtClean="0"/>
              <a:t>Analysis of power dynamics in the university and community</a:t>
            </a:r>
          </a:p>
          <a:p>
            <a:pPr>
              <a:buFont typeface="Arial" charset="0"/>
              <a:buNone/>
            </a:pPr>
            <a:r>
              <a:rPr lang="en-US" sz="2400" dirty="0" smtClean="0"/>
              <a:t>                LANGUAGE COUNTS  –  “for” vs. “with”</a:t>
            </a:r>
          </a:p>
          <a:p>
            <a:r>
              <a:rPr lang="en-US" sz="2400" dirty="0" smtClean="0"/>
              <a:t>Importance of conducting and presenting </a:t>
            </a:r>
            <a:r>
              <a:rPr lang="en-US" sz="2400" dirty="0" err="1" smtClean="0"/>
              <a:t>SoTL</a:t>
            </a:r>
            <a:endParaRPr lang="en-US" sz="2400" dirty="0" smtClean="0"/>
          </a:p>
          <a:p>
            <a:pPr marL="0" indent="0">
              <a:buNone/>
            </a:pPr>
            <a:endParaRPr lang="en-US" dirty="0" smtClean="0"/>
          </a:p>
        </p:txBody>
      </p:sp>
      <p:sp>
        <p:nvSpPr>
          <p:cNvPr id="4" name="Rectangle 3"/>
          <p:cNvSpPr/>
          <p:nvPr/>
        </p:nvSpPr>
        <p:spPr>
          <a:xfrm>
            <a:off x="2323379" y="0"/>
            <a:ext cx="4853289"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0" y="274638"/>
            <a:ext cx="8229600" cy="1143000"/>
          </a:xfrm>
        </p:spPr>
        <p:txBody>
          <a:bodyPr/>
          <a:lstStyle/>
          <a:p>
            <a:r>
              <a:rPr lang="en-US" dirty="0" smtClean="0"/>
              <a:t>Future Research Agenda</a:t>
            </a:r>
          </a:p>
        </p:txBody>
      </p:sp>
      <p:sp>
        <p:nvSpPr>
          <p:cNvPr id="3" name="Content Placeholder 2"/>
          <p:cNvSpPr>
            <a:spLocks noGrp="1"/>
          </p:cNvSpPr>
          <p:nvPr>
            <p:ph idx="1"/>
          </p:nvPr>
        </p:nvSpPr>
        <p:spPr>
          <a:xfrm>
            <a:off x="457200" y="1176837"/>
            <a:ext cx="8686800" cy="4403858"/>
          </a:xfrm>
        </p:spPr>
        <p:txBody>
          <a:bodyPr rtlCol="0">
            <a:normAutofit fontScale="40000" lnSpcReduction="20000"/>
          </a:bodyPr>
          <a:lstStyle/>
          <a:p>
            <a:pPr fontAlgn="auto">
              <a:spcAft>
                <a:spcPts val="0"/>
              </a:spcAft>
              <a:buFont typeface="Arial" pitchFamily="34" charset="0"/>
              <a:buNone/>
              <a:defRPr/>
            </a:pPr>
            <a:r>
              <a:rPr lang="en-US" sz="5100" dirty="0" smtClean="0"/>
              <a:t>What do you see as a research agenda around faculty learning?  </a:t>
            </a:r>
          </a:p>
          <a:p>
            <a:pPr fontAlgn="auto">
              <a:spcAft>
                <a:spcPts val="0"/>
              </a:spcAft>
              <a:buFont typeface="Arial" pitchFamily="34" charset="0"/>
              <a:buNone/>
              <a:defRPr/>
            </a:pPr>
            <a:endParaRPr lang="en-US" sz="5100" dirty="0" smtClean="0"/>
          </a:p>
          <a:p>
            <a:pPr fontAlgn="auto">
              <a:spcAft>
                <a:spcPts val="0"/>
              </a:spcAft>
              <a:buFont typeface="Arial" pitchFamily="34" charset="0"/>
              <a:buChar char="•"/>
              <a:defRPr/>
            </a:pPr>
            <a:r>
              <a:rPr lang="en-US" sz="5000" dirty="0" smtClean="0"/>
              <a:t>What are indicators of faculty identity as learner?  As co-learner?</a:t>
            </a:r>
          </a:p>
          <a:p>
            <a:pPr fontAlgn="auto">
              <a:spcAft>
                <a:spcPts val="0"/>
              </a:spcAft>
              <a:buFont typeface="Arial" pitchFamily="34" charset="0"/>
              <a:buChar char="•"/>
              <a:defRPr/>
            </a:pPr>
            <a:r>
              <a:rPr lang="en-US" sz="5000" dirty="0" smtClean="0"/>
              <a:t>What conditions facilitate faculty identity as learner and/or co-learner?</a:t>
            </a:r>
          </a:p>
          <a:p>
            <a:pPr fontAlgn="auto">
              <a:spcAft>
                <a:spcPts val="0"/>
              </a:spcAft>
              <a:buFont typeface="Arial" pitchFamily="34" charset="0"/>
              <a:buChar char="•"/>
              <a:defRPr/>
            </a:pPr>
            <a:r>
              <a:rPr lang="en-US" sz="5000" dirty="0" smtClean="0"/>
              <a:t>What are the moderating variables the influence content and/or process of faculty learner?</a:t>
            </a:r>
          </a:p>
          <a:p>
            <a:pPr fontAlgn="auto">
              <a:spcAft>
                <a:spcPts val="0"/>
              </a:spcAft>
              <a:buFont typeface="Arial" pitchFamily="34" charset="0"/>
              <a:buChar char="•"/>
              <a:defRPr/>
            </a:pPr>
            <a:r>
              <a:rPr lang="en-US" sz="5000" dirty="0" smtClean="0"/>
              <a:t>What is the relationship between student learning outcomes and faculty learning processes?</a:t>
            </a:r>
          </a:p>
          <a:p>
            <a:pPr fontAlgn="auto">
              <a:spcAft>
                <a:spcPts val="0"/>
              </a:spcAft>
              <a:buFont typeface="Arial" pitchFamily="34" charset="0"/>
              <a:buChar char="•"/>
              <a:defRPr/>
            </a:pPr>
            <a:r>
              <a:rPr lang="en-US" sz="5000" dirty="0" smtClean="0"/>
              <a:t>Are there differences in how faculty learn in their disciplines vs. how they learn S-L pedagogy?</a:t>
            </a:r>
          </a:p>
          <a:p>
            <a:pPr fontAlgn="auto">
              <a:spcAft>
                <a:spcPts val="0"/>
              </a:spcAft>
              <a:buFont typeface="Arial" pitchFamily="34" charset="0"/>
              <a:buChar char="•"/>
              <a:defRPr/>
            </a:pPr>
            <a:r>
              <a:rPr lang="en-US" sz="5000" dirty="0" smtClean="0"/>
              <a:t>What faculty development interventions are most effective?</a:t>
            </a:r>
          </a:p>
          <a:p>
            <a:pPr fontAlgn="auto">
              <a:spcAft>
                <a:spcPts val="0"/>
              </a:spcAft>
              <a:buFont typeface="Arial" pitchFamily="34" charset="0"/>
              <a:buChar char="•"/>
              <a:defRPr/>
            </a:pPr>
            <a:r>
              <a:rPr lang="en-US" sz="5000" dirty="0" smtClean="0"/>
              <a:t>What are the obstacles to faculty learning?</a:t>
            </a:r>
          </a:p>
          <a:p>
            <a:pPr fontAlgn="auto">
              <a:spcAft>
                <a:spcPts val="0"/>
              </a:spcAft>
              <a:buFont typeface="Arial" pitchFamily="34" charset="0"/>
              <a:buChar char="•"/>
              <a:defRPr/>
            </a:pPr>
            <a:r>
              <a:rPr lang="en-US" sz="5000" dirty="0" smtClean="0"/>
              <a:t>How do faculty use knowledge about student learning to facilitate their own learning?</a:t>
            </a:r>
          </a:p>
        </p:txBody>
      </p:sp>
      <p:sp>
        <p:nvSpPr>
          <p:cNvPr id="4" name="Rectangle 3"/>
          <p:cNvSpPr/>
          <p:nvPr/>
        </p:nvSpPr>
        <p:spPr>
          <a:xfrm>
            <a:off x="2323380" y="0"/>
            <a:ext cx="4776328"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0" y="293759"/>
            <a:ext cx="8229600" cy="944562"/>
          </a:xfrm>
        </p:spPr>
        <p:txBody>
          <a:bodyPr/>
          <a:lstStyle/>
          <a:p>
            <a:r>
              <a:rPr lang="en-US" dirty="0" smtClean="0"/>
              <a:t>References</a:t>
            </a:r>
          </a:p>
        </p:txBody>
      </p:sp>
      <p:sp>
        <p:nvSpPr>
          <p:cNvPr id="3" name="Content Placeholder 2"/>
          <p:cNvSpPr>
            <a:spLocks noGrp="1"/>
          </p:cNvSpPr>
          <p:nvPr>
            <p:ph idx="1"/>
          </p:nvPr>
        </p:nvSpPr>
        <p:spPr>
          <a:xfrm>
            <a:off x="914400" y="872037"/>
            <a:ext cx="8229600" cy="4830763"/>
          </a:xfrm>
        </p:spPr>
        <p:txBody>
          <a:bodyPr rtlCol="0">
            <a:normAutofit fontScale="62500" lnSpcReduction="20000"/>
          </a:bodyPr>
          <a:lstStyle/>
          <a:p>
            <a:pPr fontAlgn="auto">
              <a:spcAft>
                <a:spcPts val="0"/>
              </a:spcAft>
              <a:buFont typeface="Arial" pitchFamily="34" charset="0"/>
              <a:buNone/>
              <a:defRPr/>
            </a:pPr>
            <a:endParaRPr lang="en-US" dirty="0" smtClean="0"/>
          </a:p>
          <a:p>
            <a:pPr fontAlgn="auto">
              <a:spcAft>
                <a:spcPts val="0"/>
              </a:spcAft>
              <a:buFont typeface="Arial" pitchFamily="34" charset="0"/>
              <a:buNone/>
              <a:defRPr/>
            </a:pPr>
            <a:r>
              <a:rPr lang="en-US" dirty="0" err="1" smtClean="0"/>
              <a:t>Ayrgris</a:t>
            </a:r>
            <a:r>
              <a:rPr lang="en-US" dirty="0" smtClean="0"/>
              <a:t>, C. &amp; </a:t>
            </a:r>
            <a:r>
              <a:rPr lang="en-US" dirty="0" err="1" smtClean="0"/>
              <a:t>Schon</a:t>
            </a:r>
            <a:r>
              <a:rPr lang="en-US" dirty="0" smtClean="0"/>
              <a:t>, D. (1974).  </a:t>
            </a:r>
            <a:r>
              <a:rPr lang="en-US" i="1" dirty="0" smtClean="0"/>
              <a:t>Theory in practice:  Increasing professional effectiveness.  </a:t>
            </a:r>
            <a:r>
              <a:rPr lang="en-US" dirty="0" smtClean="0"/>
              <a:t>San Francisco, CA:  </a:t>
            </a:r>
            <a:r>
              <a:rPr lang="en-US" dirty="0" err="1" smtClean="0"/>
              <a:t>Jossey</a:t>
            </a:r>
            <a:r>
              <a:rPr lang="en-US" dirty="0" smtClean="0"/>
              <a:t>-Bass.</a:t>
            </a:r>
          </a:p>
          <a:p>
            <a:pPr fontAlgn="auto">
              <a:spcAft>
                <a:spcPts val="0"/>
              </a:spcAft>
              <a:buFont typeface="Arial" pitchFamily="34" charset="0"/>
              <a:buNone/>
              <a:defRPr/>
            </a:pPr>
            <a:endParaRPr lang="en-US" dirty="0" smtClean="0"/>
          </a:p>
          <a:p>
            <a:pPr fontAlgn="auto">
              <a:spcAft>
                <a:spcPts val="0"/>
              </a:spcAft>
              <a:buFont typeface="Arial" pitchFamily="34" charset="0"/>
              <a:buNone/>
              <a:defRPr/>
            </a:pPr>
            <a:r>
              <a:rPr lang="en-US" dirty="0" smtClean="0"/>
              <a:t>Bringle, R. &amp; Hatcher, J. (1995).  A service learning curriculum for faculty.  </a:t>
            </a:r>
            <a:r>
              <a:rPr lang="en-US" i="1" dirty="0" smtClean="0"/>
              <a:t>Michigan Journal of Community Service Learning, 2</a:t>
            </a:r>
            <a:r>
              <a:rPr lang="en-US" dirty="0" smtClean="0"/>
              <a:t>(1), 112-122.</a:t>
            </a:r>
          </a:p>
          <a:p>
            <a:pPr fontAlgn="auto">
              <a:spcAft>
                <a:spcPts val="0"/>
              </a:spcAft>
              <a:buFont typeface="Arial" pitchFamily="34" charset="0"/>
              <a:buNone/>
              <a:defRPr/>
            </a:pPr>
            <a:endParaRPr lang="en-US" dirty="0" smtClean="0"/>
          </a:p>
          <a:p>
            <a:pPr fontAlgn="auto">
              <a:spcAft>
                <a:spcPts val="0"/>
              </a:spcAft>
              <a:buFont typeface="Arial" pitchFamily="34" charset="0"/>
              <a:buNone/>
              <a:defRPr/>
            </a:pPr>
            <a:r>
              <a:rPr lang="en-US" dirty="0" smtClean="0"/>
              <a:t>Clayton, P., Hess, G., Jaeger, A., Jameson, J. &amp; McGuire, L. (2013).  Theoretical perspectives and research on faculty learning in service learning.  In P. Clayton, R. Bringle &amp; J. Hatcher  (Eds.) </a:t>
            </a:r>
            <a:r>
              <a:rPr lang="en-US" i="1" dirty="0" smtClean="0"/>
              <a:t>Research on Service Learning: Conceptual frameworks and assessment.  </a:t>
            </a:r>
            <a:r>
              <a:rPr lang="en-US" dirty="0" smtClean="0"/>
              <a:t>Sterling, VA:  Stylus.</a:t>
            </a:r>
          </a:p>
          <a:p>
            <a:pPr fontAlgn="auto">
              <a:spcAft>
                <a:spcPts val="0"/>
              </a:spcAft>
              <a:buFont typeface="Arial" pitchFamily="34" charset="0"/>
              <a:buNone/>
              <a:defRPr/>
            </a:pPr>
            <a:endParaRPr lang="en-US" dirty="0" smtClean="0"/>
          </a:p>
          <a:p>
            <a:pPr fontAlgn="auto">
              <a:spcAft>
                <a:spcPts val="0"/>
              </a:spcAft>
              <a:buFont typeface="Arial" pitchFamily="34" charset="0"/>
              <a:buNone/>
              <a:defRPr/>
            </a:pPr>
            <a:r>
              <a:rPr lang="en-US" dirty="0" err="1" smtClean="0"/>
              <a:t>Friere</a:t>
            </a:r>
            <a:r>
              <a:rPr lang="en-US" dirty="0" smtClean="0"/>
              <a:t>, P. (1970).  </a:t>
            </a:r>
            <a:r>
              <a:rPr lang="en-US" i="1" dirty="0" smtClean="0"/>
              <a:t>Pedagogy of the oppressed.  </a:t>
            </a:r>
            <a:r>
              <a:rPr lang="en-US" dirty="0" smtClean="0"/>
              <a:t>New York:  Continuum.  </a:t>
            </a:r>
          </a:p>
        </p:txBody>
      </p:sp>
      <p:sp>
        <p:nvSpPr>
          <p:cNvPr id="4" name="Rectangle 3"/>
          <p:cNvSpPr/>
          <p:nvPr/>
        </p:nvSpPr>
        <p:spPr>
          <a:xfrm>
            <a:off x="2323379" y="1"/>
            <a:ext cx="5141895"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References (continued)</a:t>
            </a:r>
          </a:p>
        </p:txBody>
      </p:sp>
      <p:sp>
        <p:nvSpPr>
          <p:cNvPr id="3" name="Content Placeholder 2"/>
          <p:cNvSpPr>
            <a:spLocks noGrp="1"/>
          </p:cNvSpPr>
          <p:nvPr>
            <p:ph idx="1"/>
          </p:nvPr>
        </p:nvSpPr>
        <p:spPr/>
        <p:txBody>
          <a:bodyPr rtlCol="0">
            <a:normAutofit fontScale="70000" lnSpcReduction="20000"/>
          </a:bodyPr>
          <a:lstStyle/>
          <a:p>
            <a:pPr fontAlgn="auto">
              <a:spcAft>
                <a:spcPts val="0"/>
              </a:spcAft>
              <a:buFont typeface="Arial" pitchFamily="34" charset="0"/>
              <a:buNone/>
              <a:defRPr/>
            </a:pPr>
            <a:r>
              <a:rPr lang="en-US" sz="2400" dirty="0" smtClean="0"/>
              <a:t>McGuire, L, Strong, D., Lay, K., Ardemagni, E., Wittberg, P. &amp; Clayton, P. (2009).  A case study of faculty learning around reflection:  A collaborative faculty development project.  In B. </a:t>
            </a:r>
            <a:r>
              <a:rPr lang="en-US" sz="2400" dirty="0" err="1" smtClean="0"/>
              <a:t>Moeley</a:t>
            </a:r>
            <a:r>
              <a:rPr lang="en-US" sz="2400" dirty="0" smtClean="0"/>
              <a:t>, S.H. </a:t>
            </a:r>
            <a:r>
              <a:rPr lang="en-US" sz="2400" dirty="0" err="1" smtClean="0"/>
              <a:t>Billig</a:t>
            </a:r>
            <a:r>
              <a:rPr lang="en-US" sz="2400" dirty="0" smtClean="0"/>
              <a:t> &amp; B.A. Holland (Eds.), </a:t>
            </a:r>
            <a:r>
              <a:rPr lang="en-US" sz="2400" i="1" dirty="0" smtClean="0"/>
              <a:t>Creating our identities in service-learning and community engagement</a:t>
            </a:r>
            <a:r>
              <a:rPr lang="en-US" sz="2400" dirty="0" smtClean="0"/>
              <a:t> (pp. 136-146).  Charlotte, NC:  Information Age.  </a:t>
            </a:r>
          </a:p>
          <a:p>
            <a:pPr fontAlgn="auto">
              <a:spcAft>
                <a:spcPts val="0"/>
              </a:spcAft>
              <a:buFont typeface="Arial" pitchFamily="34" charset="0"/>
              <a:buNone/>
              <a:defRPr/>
            </a:pPr>
            <a:r>
              <a:rPr lang="en-US" sz="2400" dirty="0" err="1" smtClean="0"/>
              <a:t>Mezirow</a:t>
            </a:r>
            <a:r>
              <a:rPr lang="en-US" sz="2400" dirty="0" smtClean="0"/>
              <a:t>, J. (1991).  </a:t>
            </a:r>
            <a:r>
              <a:rPr lang="en-US" sz="2400" i="1" dirty="0" smtClean="0"/>
              <a:t>Transformative dimensions of adult learning.  </a:t>
            </a:r>
            <a:r>
              <a:rPr lang="en-US" sz="2400" dirty="0" smtClean="0"/>
              <a:t>San Francisco, CA:  </a:t>
            </a:r>
            <a:r>
              <a:rPr lang="en-US" sz="2400" dirty="0" err="1" smtClean="0"/>
              <a:t>Jossey</a:t>
            </a:r>
            <a:r>
              <a:rPr lang="en-US" sz="2400" dirty="0" smtClean="0"/>
              <a:t>-Bass.  </a:t>
            </a:r>
          </a:p>
          <a:p>
            <a:pPr fontAlgn="auto">
              <a:spcAft>
                <a:spcPts val="0"/>
              </a:spcAft>
              <a:buFont typeface="Arial" pitchFamily="34" charset="0"/>
              <a:buNone/>
              <a:defRPr/>
            </a:pPr>
            <a:r>
              <a:rPr lang="en-US" sz="2400" dirty="0" smtClean="0"/>
              <a:t>O’Meara, K., </a:t>
            </a:r>
            <a:r>
              <a:rPr lang="en-US" sz="2400" dirty="0" err="1" smtClean="0"/>
              <a:t>Terosky</a:t>
            </a:r>
            <a:r>
              <a:rPr lang="en-US" sz="2400" dirty="0" smtClean="0"/>
              <a:t>, A.L., &amp; Neumann, A. (2—8).  Faculty careers and work lives:  A professional growth perspective  </a:t>
            </a:r>
            <a:r>
              <a:rPr lang="en-US" sz="2400" i="1" dirty="0" smtClean="0"/>
              <a:t>ASHE Higher Education Report, 34</a:t>
            </a:r>
            <a:r>
              <a:rPr lang="en-US" sz="2400" dirty="0" smtClean="0"/>
              <a:t>(3).  San Francisco, CA:  </a:t>
            </a:r>
            <a:r>
              <a:rPr lang="en-US" sz="2400" dirty="0" err="1" smtClean="0"/>
              <a:t>Jossey</a:t>
            </a:r>
            <a:r>
              <a:rPr lang="en-US" sz="2400" dirty="0" smtClean="0"/>
              <a:t>-Bass </a:t>
            </a:r>
          </a:p>
          <a:p>
            <a:pPr fontAlgn="auto">
              <a:spcAft>
                <a:spcPts val="0"/>
              </a:spcAft>
              <a:buFont typeface="Arial" pitchFamily="34" charset="0"/>
              <a:buNone/>
              <a:defRPr/>
            </a:pPr>
            <a:r>
              <a:rPr lang="en-US" sz="2400" dirty="0" smtClean="0"/>
              <a:t>Taggart, G., &amp; Wilson, A. (2005).  </a:t>
            </a:r>
            <a:r>
              <a:rPr lang="en-US" sz="2400" i="1" dirty="0" smtClean="0"/>
              <a:t>Promoting reflective thinking in teachers:  50 action strategies.</a:t>
            </a:r>
            <a:r>
              <a:rPr lang="en-US" sz="2400" dirty="0" smtClean="0"/>
              <a:t>  Thousand Oaks, CA:  Corwin Press.</a:t>
            </a:r>
            <a:endParaRPr lang="en-US" sz="2400" dirty="0"/>
          </a:p>
        </p:txBody>
      </p:sp>
      <p:sp>
        <p:nvSpPr>
          <p:cNvPr id="4" name="Rectangle 3"/>
          <p:cNvSpPr/>
          <p:nvPr/>
        </p:nvSpPr>
        <p:spPr>
          <a:xfrm>
            <a:off x="2323379" y="0"/>
            <a:ext cx="4930251"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a:xfrm>
            <a:off x="2527349" y="4918761"/>
            <a:ext cx="6616651" cy="1752600"/>
          </a:xfrm>
        </p:spPr>
        <p:txBody>
          <a:bodyPr>
            <a:normAutofit/>
          </a:bodyPr>
          <a:lstStyle/>
          <a:p>
            <a:endParaRPr lang="en-US" dirty="0"/>
          </a:p>
          <a:p>
            <a:r>
              <a:rPr lang="en-US" dirty="0" smtClean="0"/>
              <a:t>iarslceproceedings2012</a:t>
            </a:r>
            <a:r>
              <a:rPr lang="en-US" dirty="0"/>
              <a:t>.wikispaces.com/</a:t>
            </a:r>
            <a:r>
              <a:rPr lang="en-US" dirty="0" err="1"/>
              <a:t>Framing+a+research+agenda</a:t>
            </a:r>
            <a:r>
              <a:rPr lang="en-US" dirty="0"/>
              <a:t>+-+faculty</a:t>
            </a:r>
          </a:p>
        </p:txBody>
      </p:sp>
      <p:pic>
        <p:nvPicPr>
          <p:cNvPr id="5" name="Picture 4"/>
          <p:cNvPicPr>
            <a:picLocks noChangeAspect="1"/>
          </p:cNvPicPr>
          <p:nvPr/>
        </p:nvPicPr>
        <p:blipFill>
          <a:blip r:embed="rId2"/>
          <a:stretch>
            <a:fillRect/>
          </a:stretch>
        </p:blipFill>
        <p:spPr>
          <a:xfrm>
            <a:off x="0" y="0"/>
            <a:ext cx="6791861" cy="5248256"/>
          </a:xfrm>
          <a:prstGeom prst="rect">
            <a:avLst/>
          </a:prstGeom>
        </p:spPr>
      </p:pic>
    </p:spTree>
    <p:extLst>
      <p:ext uri="{BB962C8B-B14F-4D97-AF65-F5344CB8AC3E}">
        <p14:creationId xmlns:p14="http://schemas.microsoft.com/office/powerpoint/2010/main" val="72136858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6098"/>
            <a:ext cx="8229600" cy="1143000"/>
          </a:xfrm>
        </p:spPr>
        <p:txBody>
          <a:bodyPr/>
          <a:lstStyle/>
          <a:p>
            <a:r>
              <a:rPr lang="en-US" dirty="0" smtClean="0"/>
              <a:t>Focusing on theory</a:t>
            </a:r>
            <a:endParaRPr lang="en-US" dirty="0"/>
          </a:p>
        </p:txBody>
      </p:sp>
      <p:sp>
        <p:nvSpPr>
          <p:cNvPr id="3" name="Content Placeholder 2"/>
          <p:cNvSpPr>
            <a:spLocks noGrp="1"/>
          </p:cNvSpPr>
          <p:nvPr>
            <p:ph idx="1"/>
          </p:nvPr>
        </p:nvSpPr>
        <p:spPr>
          <a:xfrm>
            <a:off x="861275" y="1173036"/>
            <a:ext cx="8229600" cy="2948280"/>
          </a:xfrm>
        </p:spPr>
        <p:txBody>
          <a:bodyPr>
            <a:noAutofit/>
          </a:bodyPr>
          <a:lstStyle/>
          <a:p>
            <a:pPr marL="0" indent="0">
              <a:buNone/>
            </a:pPr>
            <a:r>
              <a:rPr lang="en-US" sz="2400" dirty="0" smtClean="0"/>
              <a:t>“</a:t>
            </a:r>
            <a:r>
              <a:rPr lang="en-US" sz="2400" dirty="0" err="1" smtClean="0"/>
              <a:t>Bringle</a:t>
            </a:r>
            <a:r>
              <a:rPr lang="en-US" sz="2400" dirty="0" smtClean="0"/>
              <a:t> </a:t>
            </a:r>
            <a:r>
              <a:rPr lang="en-US" sz="2400" dirty="0"/>
              <a:t>(2003) has advocated for theory from cognate areas to be clearly used as a basis of research.  These could include theories from psychology about motivation, interpersonal relationships, and cognitive and moral development; from business about </a:t>
            </a:r>
            <a:r>
              <a:rPr lang="en-US" sz="2400" dirty="0" err="1"/>
              <a:t>interorganizational</a:t>
            </a:r>
            <a:r>
              <a:rPr lang="en-US" sz="2400" dirty="0"/>
              <a:t> relationships, leadership, and change management; from philosophy about value systems and decision-making; from political theory about individual and collective action; from history about social movements; from communication about conflict resolution</a:t>
            </a:r>
            <a:r>
              <a:rPr lang="en-US" sz="2400" dirty="0" smtClean="0"/>
              <a:t>.” </a:t>
            </a:r>
            <a:endParaRPr lang="en-US" sz="2400" dirty="0"/>
          </a:p>
        </p:txBody>
      </p:sp>
    </p:spTree>
    <p:extLst>
      <p:ext uri="{BB962C8B-B14F-4D97-AF65-F5344CB8AC3E}">
        <p14:creationId xmlns:p14="http://schemas.microsoft.com/office/powerpoint/2010/main" val="2680324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Focusing on theory</a:t>
            </a:r>
            <a:endParaRPr lang="en-US" dirty="0"/>
          </a:p>
        </p:txBody>
      </p:sp>
      <p:sp>
        <p:nvSpPr>
          <p:cNvPr id="3" name="Content Placeholder 2"/>
          <p:cNvSpPr>
            <a:spLocks noGrp="1"/>
          </p:cNvSpPr>
          <p:nvPr>
            <p:ph idx="1"/>
          </p:nvPr>
        </p:nvSpPr>
        <p:spPr>
          <a:xfrm>
            <a:off x="815095" y="1600201"/>
            <a:ext cx="8229600" cy="2948280"/>
          </a:xfrm>
        </p:spPr>
        <p:txBody>
          <a:bodyPr>
            <a:normAutofit fontScale="85000" lnSpcReduction="10000"/>
          </a:bodyPr>
          <a:lstStyle/>
          <a:p>
            <a:pPr marL="0" indent="0">
              <a:buNone/>
            </a:pPr>
            <a:r>
              <a:rPr lang="en-US" dirty="0" smtClean="0"/>
              <a:t>“The </a:t>
            </a:r>
            <a:r>
              <a:rPr lang="en-US" dirty="0"/>
              <a:t>theory or conceptual framework might precede the data collection, or it might emerge from or be modified based on data analysis and interpretation.  Procedures for measuring quantitative or qualitative aspects of attributes do not stand alone, and their meaningfulness is often a function of how solidly they are situated in theory</a:t>
            </a:r>
            <a:r>
              <a:rPr lang="en-US" dirty="0" smtClean="0"/>
              <a:t>.”</a:t>
            </a:r>
            <a:endParaRPr lang="en-US" dirty="0"/>
          </a:p>
        </p:txBody>
      </p:sp>
    </p:spTree>
    <p:extLst>
      <p:ext uri="{BB962C8B-B14F-4D97-AF65-F5344CB8AC3E}">
        <p14:creationId xmlns:p14="http://schemas.microsoft.com/office/powerpoint/2010/main" val="4094954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Research on Service Learning: </a:t>
            </a:r>
            <a:br>
              <a:rPr lang="en-US" dirty="0" smtClean="0"/>
            </a:br>
            <a:r>
              <a:rPr lang="en-US" dirty="0" smtClean="0"/>
              <a:t>Conceptual Frameworks and Assessment</a:t>
            </a:r>
            <a:endParaRPr lang="en-US" dirty="0"/>
          </a:p>
        </p:txBody>
      </p:sp>
      <p:sp>
        <p:nvSpPr>
          <p:cNvPr id="3" name="Content Placeholder 2"/>
          <p:cNvSpPr>
            <a:spLocks noGrp="1"/>
          </p:cNvSpPr>
          <p:nvPr>
            <p:ph idx="1"/>
          </p:nvPr>
        </p:nvSpPr>
        <p:spPr>
          <a:xfrm>
            <a:off x="2962465" y="1600201"/>
            <a:ext cx="3595305" cy="2948280"/>
          </a:xfrm>
        </p:spPr>
        <p:txBody>
          <a:bodyPr>
            <a:normAutofit fontScale="92500"/>
          </a:bodyPr>
          <a:lstStyle/>
          <a:p>
            <a:r>
              <a:rPr lang="en-US" dirty="0" smtClean="0"/>
              <a:t>I. STUDENTS</a:t>
            </a:r>
          </a:p>
          <a:p>
            <a:r>
              <a:rPr lang="en-US" dirty="0" smtClean="0"/>
              <a:t>II. FACULTY</a:t>
            </a:r>
          </a:p>
          <a:p>
            <a:r>
              <a:rPr lang="en-US" dirty="0" smtClean="0"/>
              <a:t>III. COMMUNITIES</a:t>
            </a:r>
          </a:p>
          <a:p>
            <a:r>
              <a:rPr lang="en-US" dirty="0" smtClean="0"/>
              <a:t>IV. INSTITUTIONS</a:t>
            </a:r>
          </a:p>
          <a:p>
            <a:r>
              <a:rPr lang="en-US" dirty="0" smtClean="0"/>
              <a:t>V. PARTNERSHIPS</a:t>
            </a:r>
            <a:endParaRPr lang="en-US" dirty="0"/>
          </a:p>
        </p:txBody>
      </p:sp>
    </p:spTree>
    <p:extLst>
      <p:ext uri="{BB962C8B-B14F-4D97-AF65-F5344CB8AC3E}">
        <p14:creationId xmlns:p14="http://schemas.microsoft.com/office/powerpoint/2010/main" val="2724951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FACULTY</a:t>
            </a:r>
            <a:endParaRPr lang="en-US" dirty="0"/>
          </a:p>
        </p:txBody>
      </p:sp>
      <p:sp>
        <p:nvSpPr>
          <p:cNvPr id="3" name="Content Placeholder 2"/>
          <p:cNvSpPr>
            <a:spLocks noGrp="1"/>
          </p:cNvSpPr>
          <p:nvPr>
            <p:ph idx="1"/>
          </p:nvPr>
        </p:nvSpPr>
        <p:spPr>
          <a:xfrm>
            <a:off x="1242260" y="1519386"/>
            <a:ext cx="7047345" cy="2948280"/>
          </a:xfrm>
        </p:spPr>
        <p:txBody>
          <a:bodyPr/>
          <a:lstStyle/>
          <a:p>
            <a:r>
              <a:rPr lang="en-US" dirty="0" smtClean="0"/>
              <a:t>Faculty development</a:t>
            </a:r>
          </a:p>
          <a:p>
            <a:r>
              <a:rPr lang="en-US" dirty="0" smtClean="0"/>
              <a:t>Faculty motivations</a:t>
            </a:r>
          </a:p>
          <a:p>
            <a:r>
              <a:rPr lang="en-US" dirty="0" smtClean="0"/>
              <a:t>Faculty learning</a:t>
            </a:r>
          </a:p>
          <a:p>
            <a:pPr marL="0" indent="0">
              <a:buNone/>
            </a:pPr>
            <a:endParaRPr lang="en-US" dirty="0"/>
          </a:p>
        </p:txBody>
      </p:sp>
    </p:spTree>
    <p:extLst>
      <p:ext uri="{BB962C8B-B14F-4D97-AF65-F5344CB8AC3E}">
        <p14:creationId xmlns:p14="http://schemas.microsoft.com/office/powerpoint/2010/main" val="3415876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template</a:t>
            </a:r>
            <a:endParaRPr lang="en-US" dirty="0"/>
          </a:p>
        </p:txBody>
      </p:sp>
      <p:sp>
        <p:nvSpPr>
          <p:cNvPr id="3" name="Content Placeholder 2"/>
          <p:cNvSpPr>
            <a:spLocks noGrp="1"/>
          </p:cNvSpPr>
          <p:nvPr>
            <p:ph idx="1"/>
          </p:nvPr>
        </p:nvSpPr>
        <p:spPr>
          <a:xfrm>
            <a:off x="1042143" y="1394953"/>
            <a:ext cx="8229600" cy="2948280"/>
          </a:xfrm>
        </p:spPr>
        <p:txBody>
          <a:bodyPr>
            <a:noAutofit/>
          </a:bodyPr>
          <a:lstStyle/>
          <a:p>
            <a:r>
              <a:rPr lang="en-US" sz="2800" dirty="0" smtClean="0"/>
              <a:t>Theoretical / conceptual frameworks</a:t>
            </a:r>
          </a:p>
          <a:p>
            <a:r>
              <a:rPr lang="en-US" sz="2800" dirty="0" smtClean="0"/>
              <a:t>Critical review of past research</a:t>
            </a:r>
          </a:p>
          <a:p>
            <a:r>
              <a:rPr lang="en-US" sz="2800" dirty="0" smtClean="0"/>
              <a:t>Measurement approaches and instruments</a:t>
            </a:r>
          </a:p>
          <a:p>
            <a:r>
              <a:rPr lang="en-US" sz="2800" dirty="0" smtClean="0"/>
              <a:t>Implications for practice</a:t>
            </a:r>
          </a:p>
          <a:p>
            <a:r>
              <a:rPr lang="en-US" sz="2800" dirty="0" smtClean="0"/>
              <a:t>Future research agenda</a:t>
            </a:r>
          </a:p>
          <a:p>
            <a:r>
              <a:rPr lang="en-US" sz="2800" dirty="0" smtClean="0"/>
              <a:t>Recommended reading</a:t>
            </a:r>
          </a:p>
          <a:p>
            <a:pPr marL="0" indent="0">
              <a:buNone/>
            </a:pPr>
            <a:r>
              <a:rPr lang="en-US" sz="2800" dirty="0" smtClean="0"/>
              <a:t>		</a:t>
            </a:r>
            <a:r>
              <a:rPr lang="en-US" sz="2800" i="1" dirty="0" smtClean="0"/>
              <a:t>Lets do some of this same thinking together ….</a:t>
            </a:r>
            <a:endParaRPr lang="en-US" sz="2800" i="1" dirty="0"/>
          </a:p>
        </p:txBody>
      </p:sp>
    </p:spTree>
    <p:extLst>
      <p:ext uri="{BB962C8B-B14F-4D97-AF65-F5344CB8AC3E}">
        <p14:creationId xmlns:p14="http://schemas.microsoft.com/office/powerpoint/2010/main" val="676528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Critical review of research to date: FACULTY</a:t>
            </a:r>
            <a:endParaRPr lang="en-US" dirty="0"/>
          </a:p>
        </p:txBody>
      </p:sp>
      <p:sp>
        <p:nvSpPr>
          <p:cNvPr id="3" name="Content Placeholder 2"/>
          <p:cNvSpPr>
            <a:spLocks noGrp="1"/>
          </p:cNvSpPr>
          <p:nvPr>
            <p:ph idx="1"/>
          </p:nvPr>
        </p:nvSpPr>
        <p:spPr>
          <a:xfrm>
            <a:off x="457200" y="1600200"/>
            <a:ext cx="8686800" cy="4082463"/>
          </a:xfrm>
        </p:spPr>
        <p:txBody>
          <a:bodyPr>
            <a:normAutofit fontScale="70000" lnSpcReduction="20000"/>
          </a:bodyPr>
          <a:lstStyle/>
          <a:p>
            <a:pPr marL="0" indent="0">
              <a:buNone/>
            </a:pPr>
            <a:endParaRPr lang="en-US" dirty="0" smtClean="0"/>
          </a:p>
          <a:p>
            <a:pPr marL="0" indent="0">
              <a:buNone/>
            </a:pPr>
            <a:endParaRPr lang="en-US" dirty="0" smtClean="0"/>
          </a:p>
          <a:p>
            <a:pPr marL="0" indent="0">
              <a:buNone/>
            </a:pPr>
            <a:r>
              <a:rPr lang="en-US" dirty="0"/>
              <a:t>	</a:t>
            </a:r>
            <a:r>
              <a:rPr lang="en-US" dirty="0" smtClean="0"/>
              <a:t>		</a:t>
            </a:r>
            <a:r>
              <a:rPr lang="en-US" dirty="0" smtClean="0">
                <a:solidFill>
                  <a:srgbClr val="7D110C"/>
                </a:solidFill>
              </a:rPr>
              <a:t>	</a:t>
            </a:r>
            <a:r>
              <a:rPr lang="en-US" sz="7000" dirty="0" smtClean="0">
                <a:solidFill>
                  <a:srgbClr val="7D110C"/>
                </a:solidFill>
              </a:rPr>
              <a:t>  (+)						 (</a:t>
            </a:r>
            <a:r>
              <a:rPr lang="en-US" sz="7000" dirty="0" err="1" smtClean="0">
                <a:solidFill>
                  <a:srgbClr val="7D110C"/>
                </a:solidFill>
              </a:rPr>
              <a:t>Δ</a:t>
            </a:r>
            <a:r>
              <a:rPr lang="en-US" sz="7000" dirty="0" smtClean="0">
                <a:solidFill>
                  <a:srgbClr val="7D110C"/>
                </a:solidFill>
              </a:rPr>
              <a:t>)</a:t>
            </a:r>
          </a:p>
          <a:p>
            <a:pPr marL="0" indent="0">
              <a:buNone/>
            </a:pPr>
            <a:endParaRPr lang="en-US" dirty="0"/>
          </a:p>
          <a:p>
            <a:pPr marL="0" indent="0">
              <a:buNone/>
            </a:pPr>
            <a:r>
              <a:rPr lang="en-US" dirty="0" smtClean="0"/>
              <a:t>						</a:t>
            </a:r>
          </a:p>
          <a:p>
            <a:pPr marL="0" indent="0">
              <a:buNone/>
            </a:pPr>
            <a:endParaRPr lang="en-US" dirty="0" smtClean="0"/>
          </a:p>
          <a:p>
            <a:pPr marL="0" indent="0">
              <a:buNone/>
            </a:pPr>
            <a:r>
              <a:rPr lang="en-US" dirty="0"/>
              <a:t>	</a:t>
            </a:r>
            <a:r>
              <a:rPr lang="en-US" dirty="0" smtClean="0"/>
              <a:t>					</a:t>
            </a:r>
          </a:p>
          <a:p>
            <a:pPr marL="0" indent="0">
              <a:buNone/>
            </a:pPr>
            <a:r>
              <a:rPr lang="en-US" dirty="0"/>
              <a:t>	</a:t>
            </a:r>
            <a:r>
              <a:rPr lang="en-US" dirty="0" smtClean="0"/>
              <a:t>					</a:t>
            </a:r>
            <a:r>
              <a:rPr lang="en-US" sz="5100" dirty="0" smtClean="0"/>
              <a:t>Participants?</a:t>
            </a:r>
          </a:p>
          <a:p>
            <a:pPr marL="0" indent="0">
              <a:buNone/>
            </a:pPr>
            <a:r>
              <a:rPr lang="en-US" sz="5100" dirty="0" smtClean="0"/>
              <a:t>							Authors?</a:t>
            </a:r>
            <a:endParaRPr lang="en-US" sz="5100" dirty="0"/>
          </a:p>
        </p:txBody>
      </p:sp>
    </p:spTree>
    <p:extLst>
      <p:ext uri="{BB962C8B-B14F-4D97-AF65-F5344CB8AC3E}">
        <p14:creationId xmlns:p14="http://schemas.microsoft.com/office/powerpoint/2010/main" val="1467140273"/>
      </p:ext>
    </p:extLst>
  </p:cSld>
  <p:clrMapOvr>
    <a:masterClrMapping/>
  </p:clrMapOvr>
</p:sld>
</file>

<file path=ppt/theme/theme1.xml><?xml version="1.0" encoding="utf-8"?>
<a:theme xmlns:a="http://schemas.openxmlformats.org/drawingml/2006/main" name="Default Theme">
  <a:themeElements>
    <a:clrScheme name="Center for Service and Learning">
      <a:dk1>
        <a:srgbClr val="000000"/>
      </a:dk1>
      <a:lt1>
        <a:srgbClr val="FFFFFF"/>
      </a:lt1>
      <a:dk2>
        <a:srgbClr val="007CBB"/>
      </a:dk2>
      <a:lt2>
        <a:srgbClr val="FFFFFF"/>
      </a:lt2>
      <a:accent1>
        <a:srgbClr val="7D110C"/>
      </a:accent1>
      <a:accent2>
        <a:srgbClr val="AF906A"/>
      </a:accent2>
      <a:accent3>
        <a:srgbClr val="000000"/>
      </a:accent3>
      <a:accent4>
        <a:srgbClr val="6E6E6E"/>
      </a:accent4>
      <a:accent5>
        <a:srgbClr val="4C9D2F"/>
      </a:accent5>
      <a:accent6>
        <a:srgbClr val="007CBB"/>
      </a:accent6>
      <a:hlink>
        <a:srgbClr val="FF0000"/>
      </a:hlink>
      <a:folHlink>
        <a:srgbClr val="FF000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1346</TotalTime>
  <Words>2077</Words>
  <Application>Microsoft Macintosh PowerPoint</Application>
  <PresentationFormat>On-screen Show (4:3)</PresentationFormat>
  <Paragraphs>282</Paragraphs>
  <Slides>38</Slides>
  <Notes>2</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Default Theme</vt:lpstr>
      <vt:lpstr> </vt:lpstr>
      <vt:lpstr>IUPUI Series on Service Learning Research</vt:lpstr>
      <vt:lpstr>PowerPoint Presentation</vt:lpstr>
      <vt:lpstr>Focusing on theory</vt:lpstr>
      <vt:lpstr>Focusing on theory</vt:lpstr>
      <vt:lpstr>Research on Service Learning:  Conceptual Frameworks and Assessment</vt:lpstr>
      <vt:lpstr>Section: FACULTY</vt:lpstr>
      <vt:lpstr>Chapter template</vt:lpstr>
      <vt:lpstr>Critical review of research to date: FACULTY</vt:lpstr>
      <vt:lpstr>Investigating Faculty Development for Service Learning</vt:lpstr>
      <vt:lpstr>PowerPoint Presentation</vt:lpstr>
      <vt:lpstr>The Field of Faculty Development</vt:lpstr>
      <vt:lpstr>What interventions have you used at your unit/campus to build an instructor’s capacity to effectively use SL pedagogy?</vt:lpstr>
      <vt:lpstr>Sample Interventions</vt:lpstr>
      <vt:lpstr>PowerPoint Presentation</vt:lpstr>
      <vt:lpstr>Five Critical Levels of Professional Development Evaluation (Guskey 2000)</vt:lpstr>
      <vt:lpstr>Some Questions Faculty Developers Ask?</vt:lpstr>
      <vt:lpstr>PowerPoint Presentation</vt:lpstr>
      <vt:lpstr>PowerPoint Presentation</vt:lpstr>
      <vt:lpstr>How should/would I (re)design a faculty intervention to advance/achieve X outcome?</vt:lpstr>
      <vt:lpstr>What evidence do you have that your intervention with instructors contributed to: </vt:lpstr>
      <vt:lpstr>What evidence do you have that your intervention with instructors in dept. X contributed to: </vt:lpstr>
      <vt:lpstr>Theoretical Perspectives on Faculty Learning in Service Learning</vt:lpstr>
      <vt:lpstr>Faculty Learning in Service Learning</vt:lpstr>
      <vt:lpstr>Faculty Learning in Service Learning</vt:lpstr>
      <vt:lpstr>3 Categories of Frameworks to View Faculty Learning</vt:lpstr>
      <vt:lpstr>Faculty Identity as a Learner</vt:lpstr>
      <vt:lpstr>Content/Process Perspective  of Faculty Learning </vt:lpstr>
      <vt:lpstr>Process of Faculty Learning: 3 Theories on Learning Process</vt:lpstr>
      <vt:lpstr>Faculty as Co-Learners</vt:lpstr>
      <vt:lpstr>What have you learned from your students?   How did you learn it?   What have you done with this learning in your teaching?  </vt:lpstr>
      <vt:lpstr>Faculty as Co-Learners: Practical Example</vt:lpstr>
      <vt:lpstr>Faculty as Co-Learners: Practical Example (continued)</vt:lpstr>
      <vt:lpstr>Implications for Practice</vt:lpstr>
      <vt:lpstr>Future Research Agenda</vt:lpstr>
      <vt:lpstr>References</vt:lpstr>
      <vt:lpstr>References (continued)</vt:lpstr>
      <vt:lpstr>PowerPoint Presentation</vt:lpstr>
    </vt:vector>
  </TitlesOfParts>
  <Company>Indiana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 Brian Smith</dc:creator>
  <cp:lastModifiedBy>Patti Clayton</cp:lastModifiedBy>
  <cp:revision>69</cp:revision>
  <dcterms:created xsi:type="dcterms:W3CDTF">2012-08-26T22:57:48Z</dcterms:created>
  <dcterms:modified xsi:type="dcterms:W3CDTF">2012-09-24T14:56:39Z</dcterms:modified>
</cp:coreProperties>
</file>